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72" r:id="rId5"/>
  </p:sldMasterIdLst>
  <p:notesMasterIdLst>
    <p:notesMasterId r:id="rId13"/>
  </p:notesMasterIdLst>
  <p:sldIdLst>
    <p:sldId id="289" r:id="rId6"/>
    <p:sldId id="296" r:id="rId7"/>
    <p:sldId id="290" r:id="rId8"/>
    <p:sldId id="297" r:id="rId9"/>
    <p:sldId id="294" r:id="rId10"/>
    <p:sldId id="298" r:id="rId11"/>
    <p:sldId id="295" r:id="rId12"/>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D1C4250-A8C3-2CBB-6B0C-9137177A2870}" name="Janneke Suijker - van den Berge" initials="JS" userId="S::J.Suijker@kennisnet.nl::9d69b12b-366a-4122-8d78-4cdec24c6296" providerId="AD"/>
  <p188:author id="{D6AC4BA8-8000-2466-6A68-23FF7EF193AB}" name="Bas Kruiswijk" initials="BK" userId="S::B.Kruiswijk@kennisnet.nl::0428f302-9fbd-462c-b09c-be10986a07b7"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0FA67E"/>
    <a:srgbClr val="5AC8A5"/>
    <a:srgbClr val="78D2B4"/>
    <a:srgbClr val="DCDCDC"/>
    <a:srgbClr val="006E54"/>
    <a:srgbClr val="30745D"/>
    <a:srgbClr val="3D937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1D33A67-876B-49B5-B078-A2732AFEC749}" v="2" dt="2026-01-27T11:40:51.936"/>
  </p1510:revLst>
</p1510:revInfo>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Stijl, gemiddeld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2DE63D5-997A-4646-A377-4702673A728D}" styleName="Stijl, licht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531" autoAdjust="0"/>
    <p:restoredTop sz="95141" autoAdjust="0"/>
  </p:normalViewPr>
  <p:slideViewPr>
    <p:cSldViewPr snapToGrid="0">
      <p:cViewPr varScale="1">
        <p:scale>
          <a:sx n="120" d="100"/>
          <a:sy n="120" d="100"/>
        </p:scale>
        <p:origin x="720"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notesMaster" Target="notesMasters/notesMaster1.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viewProps" Target="viewProps.xml"/><Relationship Id="rId10" Type="http://schemas.openxmlformats.org/officeDocument/2006/relationships/slide" Target="slides/slide5.xml"/><Relationship Id="rId19"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8951540-9D03-43C3-897C-4654902DFEDD}" type="datetimeFigureOut">
              <a:rPr lang="nl-NL" smtClean="0"/>
              <a:t>27-1-2026</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870F4A6-2AFC-4A43-9075-8D1A170F9BFC}" type="slidenum">
              <a:rPr lang="nl-NL" smtClean="0"/>
              <a:t>‹nr.›</a:t>
            </a:fld>
            <a:endParaRPr lang="nl-NL"/>
          </a:p>
        </p:txBody>
      </p:sp>
    </p:spTree>
    <p:extLst>
      <p:ext uri="{BB962C8B-B14F-4D97-AF65-F5344CB8AC3E}">
        <p14:creationId xmlns:p14="http://schemas.microsoft.com/office/powerpoint/2010/main" val="28627459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ge15e2bb69b_0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7" name="Google Shape;97;ge15e2bb69b_0_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200"/>
              <a:buFont typeface="Calibri"/>
              <a:buNone/>
            </a:pPr>
            <a:endParaRPr/>
          </a:p>
        </p:txBody>
      </p:sp>
    </p:spTree>
    <p:extLst>
      <p:ext uri="{BB962C8B-B14F-4D97-AF65-F5344CB8AC3E}">
        <p14:creationId xmlns:p14="http://schemas.microsoft.com/office/powerpoint/2010/main" val="10153334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6870F4A6-2AFC-4A43-9075-8D1A170F9BFC}" type="slidenum">
              <a:rPr lang="nl-NL" smtClean="0"/>
              <a:t>3</a:t>
            </a:fld>
            <a:endParaRPr lang="nl-NL"/>
          </a:p>
        </p:txBody>
      </p:sp>
    </p:spTree>
    <p:extLst>
      <p:ext uri="{BB962C8B-B14F-4D97-AF65-F5344CB8AC3E}">
        <p14:creationId xmlns:p14="http://schemas.microsoft.com/office/powerpoint/2010/main" val="30745660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66F6DC-DD65-48C1-BBCB-905699467247}"/>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71CAA408-91CF-BAF6-522C-24D57B7A875D}"/>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03C455FC-0ED4-5135-3160-4AE86CA4E9FF}"/>
              </a:ext>
            </a:extLst>
          </p:cNvPr>
          <p:cNvSpPr>
            <a:spLocks noGrp="1"/>
          </p:cNvSpPr>
          <p:nvPr>
            <p:ph type="body" idx="1"/>
          </p:nvPr>
        </p:nvSpPr>
        <p:spPr/>
        <p:txBody>
          <a:bodyPr/>
          <a:lstStyle/>
          <a:p>
            <a:pPr lvl="0">
              <a:defRPr/>
            </a:pPr>
            <a:endParaRPr lang="nl-NL" sz="1200" dirty="0">
              <a:solidFill>
                <a:schemeClr val="bg1"/>
              </a:solidFill>
              <a:cs typeface="Arial"/>
              <a:sym typeface="Arial"/>
            </a:endParaRPr>
          </a:p>
        </p:txBody>
      </p:sp>
      <p:sp>
        <p:nvSpPr>
          <p:cNvPr id="4" name="Tijdelijke aanduiding voor dianummer 3">
            <a:extLst>
              <a:ext uri="{FF2B5EF4-FFF2-40B4-BE49-F238E27FC236}">
                <a16:creationId xmlns:a16="http://schemas.microsoft.com/office/drawing/2014/main" id="{963D1057-7058-7FA4-D983-64702ABCF91B}"/>
              </a:ext>
            </a:extLst>
          </p:cNvPr>
          <p:cNvSpPr>
            <a:spLocks noGrp="1"/>
          </p:cNvSpPr>
          <p:nvPr>
            <p:ph type="sldNum" sz="quarter" idx="5"/>
          </p:nvPr>
        </p:nvSpPr>
        <p:spPr/>
        <p:txBody>
          <a:bodyPr/>
          <a:lstStyle/>
          <a:p>
            <a:fld id="{6870F4A6-2AFC-4A43-9075-8D1A170F9BFC}" type="slidenum">
              <a:rPr lang="nl-NL" smtClean="0"/>
              <a:t>4</a:t>
            </a:fld>
            <a:endParaRPr lang="nl-NL"/>
          </a:p>
        </p:txBody>
      </p:sp>
    </p:spTree>
    <p:extLst>
      <p:ext uri="{BB962C8B-B14F-4D97-AF65-F5344CB8AC3E}">
        <p14:creationId xmlns:p14="http://schemas.microsoft.com/office/powerpoint/2010/main" val="4286501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lvl="0">
              <a:defRPr/>
            </a:pPr>
            <a:endParaRPr lang="nl-NL" sz="1200" dirty="0">
              <a:solidFill>
                <a:schemeClr val="bg1"/>
              </a:solidFill>
              <a:cs typeface="Arial"/>
              <a:sym typeface="Arial"/>
            </a:endParaRPr>
          </a:p>
        </p:txBody>
      </p:sp>
      <p:sp>
        <p:nvSpPr>
          <p:cNvPr id="4" name="Tijdelijke aanduiding voor dianummer 3"/>
          <p:cNvSpPr>
            <a:spLocks noGrp="1"/>
          </p:cNvSpPr>
          <p:nvPr>
            <p:ph type="sldNum" sz="quarter" idx="5"/>
          </p:nvPr>
        </p:nvSpPr>
        <p:spPr/>
        <p:txBody>
          <a:bodyPr/>
          <a:lstStyle/>
          <a:p>
            <a:fld id="{6870F4A6-2AFC-4A43-9075-8D1A170F9BFC}" type="slidenum">
              <a:rPr lang="nl-NL" smtClean="0"/>
              <a:t>5</a:t>
            </a:fld>
            <a:endParaRPr lang="nl-NL"/>
          </a:p>
        </p:txBody>
      </p:sp>
    </p:spTree>
    <p:extLst>
      <p:ext uri="{BB962C8B-B14F-4D97-AF65-F5344CB8AC3E}">
        <p14:creationId xmlns:p14="http://schemas.microsoft.com/office/powerpoint/2010/main" val="12632835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EE6304-B16C-6054-184C-B650EF9ACA85}"/>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F7FCC258-C5C6-6A47-D860-551642995CE1}"/>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F3AD83EC-FD9B-4BD9-66D5-CEEFBE07E2FB}"/>
              </a:ext>
            </a:extLst>
          </p:cNvPr>
          <p:cNvSpPr>
            <a:spLocks noGrp="1"/>
          </p:cNvSpPr>
          <p:nvPr>
            <p:ph type="body" idx="1"/>
          </p:nvPr>
        </p:nvSpPr>
        <p:spPr/>
        <p:txBody>
          <a:bodyPr/>
          <a:lstStyle/>
          <a:p>
            <a:pPr lvl="0">
              <a:defRPr/>
            </a:pPr>
            <a:endParaRPr lang="nl-NL" sz="1200" dirty="0">
              <a:solidFill>
                <a:schemeClr val="bg1"/>
              </a:solidFill>
              <a:cs typeface="Arial"/>
              <a:sym typeface="Arial"/>
            </a:endParaRPr>
          </a:p>
        </p:txBody>
      </p:sp>
      <p:sp>
        <p:nvSpPr>
          <p:cNvPr id="4" name="Tijdelijke aanduiding voor dianummer 3">
            <a:extLst>
              <a:ext uri="{FF2B5EF4-FFF2-40B4-BE49-F238E27FC236}">
                <a16:creationId xmlns:a16="http://schemas.microsoft.com/office/drawing/2014/main" id="{1971BA16-94FB-E7D8-81E4-09579944A248}"/>
              </a:ext>
            </a:extLst>
          </p:cNvPr>
          <p:cNvSpPr>
            <a:spLocks noGrp="1"/>
          </p:cNvSpPr>
          <p:nvPr>
            <p:ph type="sldNum" sz="quarter" idx="5"/>
          </p:nvPr>
        </p:nvSpPr>
        <p:spPr/>
        <p:txBody>
          <a:bodyPr/>
          <a:lstStyle/>
          <a:p>
            <a:fld id="{6870F4A6-2AFC-4A43-9075-8D1A170F9BFC}" type="slidenum">
              <a:rPr lang="nl-NL" smtClean="0"/>
              <a:t>6</a:t>
            </a:fld>
            <a:endParaRPr lang="nl-NL"/>
          </a:p>
        </p:txBody>
      </p:sp>
    </p:spTree>
    <p:extLst>
      <p:ext uri="{BB962C8B-B14F-4D97-AF65-F5344CB8AC3E}">
        <p14:creationId xmlns:p14="http://schemas.microsoft.com/office/powerpoint/2010/main" val="3597908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6870F4A6-2AFC-4A43-9075-8D1A170F9BFC}" type="slidenum">
              <a:rPr lang="nl-NL" smtClean="0"/>
              <a:t>7</a:t>
            </a:fld>
            <a:endParaRPr lang="nl-NL"/>
          </a:p>
        </p:txBody>
      </p:sp>
    </p:spTree>
    <p:extLst>
      <p:ext uri="{BB962C8B-B14F-4D97-AF65-F5344CB8AC3E}">
        <p14:creationId xmlns:p14="http://schemas.microsoft.com/office/powerpoint/2010/main" val="19986284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nl-NL"/>
              <a:t>Klik om de stijl te bewerken</a:t>
            </a:r>
          </a:p>
        </p:txBody>
      </p:sp>
      <p:sp>
        <p:nvSpPr>
          <p:cNvPr id="3" name="Ond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de ondertitelstijl van het model te bewerken</a:t>
            </a:r>
          </a:p>
        </p:txBody>
      </p:sp>
      <p:sp>
        <p:nvSpPr>
          <p:cNvPr id="4" name="Tijdelijke aanduiding voor datum 3"/>
          <p:cNvSpPr>
            <a:spLocks noGrp="1"/>
          </p:cNvSpPr>
          <p:nvPr>
            <p:ph type="dt" sz="half" idx="10"/>
          </p:nvPr>
        </p:nvSpPr>
        <p:spPr/>
        <p:txBody>
          <a:bodyPr/>
          <a:lstStyle/>
          <a:p>
            <a:fld id="{0146CD19-7279-4916-B9F2-CA5D6FCD53C4}" type="datetimeFigureOut">
              <a:rPr lang="nl-NL" smtClean="0"/>
              <a:t>27-1-2026</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A954E11A-46F7-4320-ABEE-77AF8F7E6260}" type="slidenum">
              <a:rPr lang="nl-NL" smtClean="0"/>
              <a:t>‹nr.›</a:t>
            </a:fld>
            <a:endParaRPr lang="nl-NL"/>
          </a:p>
        </p:txBody>
      </p:sp>
    </p:spTree>
    <p:extLst>
      <p:ext uri="{BB962C8B-B14F-4D97-AF65-F5344CB8AC3E}">
        <p14:creationId xmlns:p14="http://schemas.microsoft.com/office/powerpoint/2010/main" val="27109622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verticale tekst 2"/>
          <p:cNvSpPr>
            <a:spLocks noGrp="1"/>
          </p:cNvSpPr>
          <p:nvPr>
            <p:ph type="body" orient="vert" idx="1"/>
          </p:nvPr>
        </p:nvSpPr>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0146CD19-7279-4916-B9F2-CA5D6FCD53C4}" type="datetimeFigureOut">
              <a:rPr lang="nl-NL" smtClean="0"/>
              <a:t>27-1-2026</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A954E11A-46F7-4320-ABEE-77AF8F7E6260}" type="slidenum">
              <a:rPr lang="nl-NL" smtClean="0"/>
              <a:t>‹nr.›</a:t>
            </a:fld>
            <a:endParaRPr lang="nl-NL"/>
          </a:p>
        </p:txBody>
      </p:sp>
    </p:spTree>
    <p:extLst>
      <p:ext uri="{BB962C8B-B14F-4D97-AF65-F5344CB8AC3E}">
        <p14:creationId xmlns:p14="http://schemas.microsoft.com/office/powerpoint/2010/main" val="40433133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8724900" y="365125"/>
            <a:ext cx="2628900" cy="5811838"/>
          </a:xfrm>
        </p:spPr>
        <p:txBody>
          <a:bodyPr vert="eaVert"/>
          <a:lstStyle/>
          <a:p>
            <a:r>
              <a:rPr lang="nl-NL"/>
              <a:t>Klik om de stijl te bewerken</a:t>
            </a:r>
          </a:p>
        </p:txBody>
      </p:sp>
      <p:sp>
        <p:nvSpPr>
          <p:cNvPr id="3" name="Tijdelijke aanduiding voor verticale tekst 2"/>
          <p:cNvSpPr>
            <a:spLocks noGrp="1"/>
          </p:cNvSpPr>
          <p:nvPr>
            <p:ph type="body" orient="vert" idx="1"/>
          </p:nvPr>
        </p:nvSpPr>
        <p:spPr>
          <a:xfrm>
            <a:off x="838200" y="365125"/>
            <a:ext cx="7734300" cy="5811838"/>
          </a:xfrm>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0146CD19-7279-4916-B9F2-CA5D6FCD53C4}" type="datetimeFigureOut">
              <a:rPr lang="nl-NL" smtClean="0"/>
              <a:t>27-1-2026</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A954E11A-46F7-4320-ABEE-77AF8F7E6260}" type="slidenum">
              <a:rPr lang="nl-NL" smtClean="0"/>
              <a:t>‹nr.›</a:t>
            </a:fld>
            <a:endParaRPr lang="nl-NL"/>
          </a:p>
        </p:txBody>
      </p:sp>
    </p:spTree>
    <p:extLst>
      <p:ext uri="{BB962C8B-B14F-4D97-AF65-F5344CB8AC3E}">
        <p14:creationId xmlns:p14="http://schemas.microsoft.com/office/powerpoint/2010/main" val="6184321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eldia" type="title">
  <p:cSld name="Titeldia">
    <p:spTree>
      <p:nvGrpSpPr>
        <p:cNvPr id="1" name="Shape 15"/>
        <p:cNvGrpSpPr/>
        <p:nvPr/>
      </p:nvGrpSpPr>
      <p:grpSpPr>
        <a:xfrm>
          <a:off x="0" y="0"/>
          <a:ext cx="0" cy="0"/>
          <a:chOff x="0" y="0"/>
          <a:chExt cx="0" cy="0"/>
        </a:xfrm>
      </p:grpSpPr>
      <p:sp>
        <p:nvSpPr>
          <p:cNvPr id="16" name="Google Shape;16;p15"/>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15"/>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nl-NL"/>
              <a:t>‹nr.›</a:t>
            </a:fld>
            <a:endParaRPr/>
          </a:p>
        </p:txBody>
      </p:sp>
    </p:spTree>
    <p:extLst>
      <p:ext uri="{BB962C8B-B14F-4D97-AF65-F5344CB8AC3E}">
        <p14:creationId xmlns:p14="http://schemas.microsoft.com/office/powerpoint/2010/main" val="41288725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21"/>
        <p:cNvGrpSpPr/>
        <p:nvPr/>
      </p:nvGrpSpPr>
      <p:grpSpPr>
        <a:xfrm>
          <a:off x="0" y="0"/>
          <a:ext cx="0" cy="0"/>
          <a:chOff x="0" y="0"/>
          <a:chExt cx="0" cy="0"/>
        </a:xfrm>
      </p:grpSpPr>
      <p:sp>
        <p:nvSpPr>
          <p:cNvPr id="22" name="Google Shape;22;p16"/>
          <p:cNvSpPr txBox="1">
            <a:spLocks noGrp="1"/>
          </p:cNvSpPr>
          <p:nvPr>
            <p:ph type="title"/>
          </p:nvPr>
        </p:nvSpPr>
        <p:spPr>
          <a:xfrm>
            <a:off x="415600" y="593367"/>
            <a:ext cx="11360700" cy="763500"/>
          </a:xfrm>
          <a:prstGeom prst="rect">
            <a:avLst/>
          </a:prstGeom>
          <a:noFill/>
          <a:ln>
            <a:noFill/>
          </a:ln>
        </p:spPr>
        <p:txBody>
          <a:bodyPr spcFirstLastPara="1" wrap="square" lIns="121900" tIns="121900" rIns="121900" bIns="121900" anchor="t" anchorCtr="0">
            <a:normAutofit/>
          </a:bodyPr>
          <a:lstStyle>
            <a:lvl1pPr lvl="0" algn="l">
              <a:lnSpc>
                <a:spcPct val="90000"/>
              </a:lnSpc>
              <a:spcBef>
                <a:spcPts val="0"/>
              </a:spcBef>
              <a:spcAft>
                <a:spcPts val="0"/>
              </a:spcAft>
              <a:buClr>
                <a:schemeClr val="dk1"/>
              </a:buClr>
              <a:buSzPts val="3700"/>
              <a:buFont typeface="Calibri"/>
              <a:buNone/>
              <a:defRPr/>
            </a:lvl1pPr>
            <a:lvl2pPr lvl="1" algn="l">
              <a:lnSpc>
                <a:spcPct val="100000"/>
              </a:lnSpc>
              <a:spcBef>
                <a:spcPts val="0"/>
              </a:spcBef>
              <a:spcAft>
                <a:spcPts val="0"/>
              </a:spcAft>
              <a:buSzPts val="3700"/>
              <a:buNone/>
              <a:defRPr/>
            </a:lvl2pPr>
            <a:lvl3pPr lvl="2" algn="l">
              <a:lnSpc>
                <a:spcPct val="100000"/>
              </a:lnSpc>
              <a:spcBef>
                <a:spcPts val="0"/>
              </a:spcBef>
              <a:spcAft>
                <a:spcPts val="0"/>
              </a:spcAft>
              <a:buSzPts val="3700"/>
              <a:buNone/>
              <a:defRPr/>
            </a:lvl3pPr>
            <a:lvl4pPr lvl="3" algn="l">
              <a:lnSpc>
                <a:spcPct val="100000"/>
              </a:lnSpc>
              <a:spcBef>
                <a:spcPts val="0"/>
              </a:spcBef>
              <a:spcAft>
                <a:spcPts val="0"/>
              </a:spcAft>
              <a:buSzPts val="3700"/>
              <a:buNone/>
              <a:defRPr/>
            </a:lvl4pPr>
            <a:lvl5pPr lvl="4" algn="l">
              <a:lnSpc>
                <a:spcPct val="100000"/>
              </a:lnSpc>
              <a:spcBef>
                <a:spcPts val="0"/>
              </a:spcBef>
              <a:spcAft>
                <a:spcPts val="0"/>
              </a:spcAft>
              <a:buSzPts val="3700"/>
              <a:buNone/>
              <a:defRPr/>
            </a:lvl5pPr>
            <a:lvl6pPr lvl="5" algn="l">
              <a:lnSpc>
                <a:spcPct val="100000"/>
              </a:lnSpc>
              <a:spcBef>
                <a:spcPts val="0"/>
              </a:spcBef>
              <a:spcAft>
                <a:spcPts val="0"/>
              </a:spcAft>
              <a:buSzPts val="3700"/>
              <a:buNone/>
              <a:defRPr/>
            </a:lvl6pPr>
            <a:lvl7pPr lvl="6" algn="l">
              <a:lnSpc>
                <a:spcPct val="100000"/>
              </a:lnSpc>
              <a:spcBef>
                <a:spcPts val="0"/>
              </a:spcBef>
              <a:spcAft>
                <a:spcPts val="0"/>
              </a:spcAft>
              <a:buSzPts val="3700"/>
              <a:buNone/>
              <a:defRPr/>
            </a:lvl7pPr>
            <a:lvl8pPr lvl="7" algn="l">
              <a:lnSpc>
                <a:spcPct val="100000"/>
              </a:lnSpc>
              <a:spcBef>
                <a:spcPts val="0"/>
              </a:spcBef>
              <a:spcAft>
                <a:spcPts val="0"/>
              </a:spcAft>
              <a:buSzPts val="3700"/>
              <a:buNone/>
              <a:defRPr/>
            </a:lvl8pPr>
            <a:lvl9pPr lvl="8" algn="l">
              <a:lnSpc>
                <a:spcPct val="100000"/>
              </a:lnSpc>
              <a:spcBef>
                <a:spcPts val="0"/>
              </a:spcBef>
              <a:spcAft>
                <a:spcPts val="0"/>
              </a:spcAft>
              <a:buSzPts val="3700"/>
              <a:buNone/>
              <a:defRPr/>
            </a:lvl9pPr>
          </a:lstStyle>
          <a:p>
            <a:endParaRPr/>
          </a:p>
        </p:txBody>
      </p:sp>
      <p:sp>
        <p:nvSpPr>
          <p:cNvPr id="23" name="Google Shape;23;p16"/>
          <p:cNvSpPr txBox="1">
            <a:spLocks noGrp="1"/>
          </p:cNvSpPr>
          <p:nvPr>
            <p:ph type="body" idx="1"/>
          </p:nvPr>
        </p:nvSpPr>
        <p:spPr>
          <a:xfrm>
            <a:off x="415600" y="1536633"/>
            <a:ext cx="11360700" cy="4555200"/>
          </a:xfrm>
          <a:prstGeom prst="rect">
            <a:avLst/>
          </a:prstGeom>
          <a:noFill/>
          <a:ln>
            <a:noFill/>
          </a:ln>
        </p:spPr>
        <p:txBody>
          <a:bodyPr spcFirstLastPara="1" wrap="square" lIns="121900" tIns="121900" rIns="121900" bIns="121900" anchor="t" anchorCtr="0">
            <a:normAutofit/>
          </a:bodyPr>
          <a:lstStyle>
            <a:lvl1pPr marL="457200" lvl="0" indent="-381000" algn="l">
              <a:lnSpc>
                <a:spcPct val="90000"/>
              </a:lnSpc>
              <a:spcBef>
                <a:spcPts val="0"/>
              </a:spcBef>
              <a:spcAft>
                <a:spcPts val="0"/>
              </a:spcAft>
              <a:buClr>
                <a:schemeClr val="dk1"/>
              </a:buClr>
              <a:buSzPts val="2400"/>
              <a:buChar char="●"/>
              <a:defRPr/>
            </a:lvl1pPr>
            <a:lvl2pPr marL="914400" lvl="1" indent="-349250" algn="l">
              <a:lnSpc>
                <a:spcPct val="90000"/>
              </a:lnSpc>
              <a:spcBef>
                <a:spcPts val="2100"/>
              </a:spcBef>
              <a:spcAft>
                <a:spcPts val="0"/>
              </a:spcAft>
              <a:buClr>
                <a:schemeClr val="dk1"/>
              </a:buClr>
              <a:buSzPts val="1900"/>
              <a:buChar char="○"/>
              <a:defRPr/>
            </a:lvl2pPr>
            <a:lvl3pPr marL="1371600" lvl="2" indent="-349250" algn="l">
              <a:lnSpc>
                <a:spcPct val="90000"/>
              </a:lnSpc>
              <a:spcBef>
                <a:spcPts val="2100"/>
              </a:spcBef>
              <a:spcAft>
                <a:spcPts val="0"/>
              </a:spcAft>
              <a:buClr>
                <a:schemeClr val="dk1"/>
              </a:buClr>
              <a:buSzPts val="1900"/>
              <a:buChar char="■"/>
              <a:defRPr/>
            </a:lvl3pPr>
            <a:lvl4pPr marL="1828800" lvl="3" indent="-349250" algn="l">
              <a:lnSpc>
                <a:spcPct val="90000"/>
              </a:lnSpc>
              <a:spcBef>
                <a:spcPts val="2100"/>
              </a:spcBef>
              <a:spcAft>
                <a:spcPts val="0"/>
              </a:spcAft>
              <a:buClr>
                <a:schemeClr val="dk1"/>
              </a:buClr>
              <a:buSzPts val="1900"/>
              <a:buChar char="●"/>
              <a:defRPr/>
            </a:lvl4pPr>
            <a:lvl5pPr marL="2286000" lvl="4" indent="-349250" algn="l">
              <a:lnSpc>
                <a:spcPct val="90000"/>
              </a:lnSpc>
              <a:spcBef>
                <a:spcPts val="2100"/>
              </a:spcBef>
              <a:spcAft>
                <a:spcPts val="0"/>
              </a:spcAft>
              <a:buClr>
                <a:schemeClr val="dk1"/>
              </a:buClr>
              <a:buSzPts val="1900"/>
              <a:buChar char="○"/>
              <a:defRPr/>
            </a:lvl5pPr>
            <a:lvl6pPr marL="2743200" lvl="5" indent="-349250" algn="l">
              <a:lnSpc>
                <a:spcPct val="90000"/>
              </a:lnSpc>
              <a:spcBef>
                <a:spcPts val="2100"/>
              </a:spcBef>
              <a:spcAft>
                <a:spcPts val="0"/>
              </a:spcAft>
              <a:buClr>
                <a:schemeClr val="dk1"/>
              </a:buClr>
              <a:buSzPts val="1900"/>
              <a:buChar char="■"/>
              <a:defRPr/>
            </a:lvl6pPr>
            <a:lvl7pPr marL="3200400" lvl="6" indent="-349250" algn="l">
              <a:lnSpc>
                <a:spcPct val="90000"/>
              </a:lnSpc>
              <a:spcBef>
                <a:spcPts val="2100"/>
              </a:spcBef>
              <a:spcAft>
                <a:spcPts val="0"/>
              </a:spcAft>
              <a:buClr>
                <a:schemeClr val="dk1"/>
              </a:buClr>
              <a:buSzPts val="1900"/>
              <a:buChar char="●"/>
              <a:defRPr/>
            </a:lvl7pPr>
            <a:lvl8pPr marL="3657600" lvl="7" indent="-349250" algn="l">
              <a:lnSpc>
                <a:spcPct val="90000"/>
              </a:lnSpc>
              <a:spcBef>
                <a:spcPts val="2100"/>
              </a:spcBef>
              <a:spcAft>
                <a:spcPts val="0"/>
              </a:spcAft>
              <a:buClr>
                <a:schemeClr val="dk1"/>
              </a:buClr>
              <a:buSzPts val="1900"/>
              <a:buChar char="○"/>
              <a:defRPr/>
            </a:lvl8pPr>
            <a:lvl9pPr marL="4114800" lvl="8" indent="-349250" algn="l">
              <a:lnSpc>
                <a:spcPct val="90000"/>
              </a:lnSpc>
              <a:spcBef>
                <a:spcPts val="2100"/>
              </a:spcBef>
              <a:spcAft>
                <a:spcPts val="2100"/>
              </a:spcAft>
              <a:buClr>
                <a:schemeClr val="dk1"/>
              </a:buClr>
              <a:buSzPts val="1900"/>
              <a:buChar char="■"/>
              <a:defRPr/>
            </a:lvl9pPr>
          </a:lstStyle>
          <a:p>
            <a:endParaRPr/>
          </a:p>
        </p:txBody>
      </p:sp>
      <p:sp>
        <p:nvSpPr>
          <p:cNvPr id="24" name="Google Shape;24;p16"/>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Autofit/>
          </a:bodyPr>
          <a:lstStyle>
            <a:lvl1pPr marL="0" marR="0" lvl="0"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nl-NL"/>
              <a:t>‹nr.›</a:t>
            </a:fld>
            <a:endParaRPr/>
          </a:p>
        </p:txBody>
      </p:sp>
    </p:spTree>
    <p:extLst>
      <p:ext uri="{BB962C8B-B14F-4D97-AF65-F5344CB8AC3E}">
        <p14:creationId xmlns:p14="http://schemas.microsoft.com/office/powerpoint/2010/main" val="39994619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el en object" type="obj">
  <p:cSld name="Titel en object">
    <p:spTree>
      <p:nvGrpSpPr>
        <p:cNvPr id="1" name="Shape 25"/>
        <p:cNvGrpSpPr/>
        <p:nvPr/>
      </p:nvGrpSpPr>
      <p:grpSpPr>
        <a:xfrm>
          <a:off x="0" y="0"/>
          <a:ext cx="0" cy="0"/>
          <a:chOff x="0" y="0"/>
          <a:chExt cx="0" cy="0"/>
        </a:xfrm>
      </p:grpSpPr>
      <p:sp>
        <p:nvSpPr>
          <p:cNvPr id="26" name="Google Shape;26;p1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7" name="Google Shape;27;p17"/>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8" name="Google Shape;28;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0" name="Google Shape;30;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nl-NL"/>
              <a:t>‹nr.›</a:t>
            </a:fld>
            <a:endParaRPr/>
          </a:p>
        </p:txBody>
      </p:sp>
    </p:spTree>
    <p:extLst>
      <p:ext uri="{BB962C8B-B14F-4D97-AF65-F5344CB8AC3E}">
        <p14:creationId xmlns:p14="http://schemas.microsoft.com/office/powerpoint/2010/main" val="25875983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Sectiekop" type="secHead">
  <p:cSld name="Sectiekop">
    <p:spTree>
      <p:nvGrpSpPr>
        <p:cNvPr id="1" name="Shape 31"/>
        <p:cNvGrpSpPr/>
        <p:nvPr/>
      </p:nvGrpSpPr>
      <p:grpSpPr>
        <a:xfrm>
          <a:off x="0" y="0"/>
          <a:ext cx="0" cy="0"/>
          <a:chOff x="0" y="0"/>
          <a:chExt cx="0" cy="0"/>
        </a:xfrm>
      </p:grpSpPr>
      <p:sp>
        <p:nvSpPr>
          <p:cNvPr id="32" name="Google Shape;32;p18"/>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3" name="Google Shape;33;p18"/>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4" name="Google Shape;34;p1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1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6" name="Google Shape;36;p1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nl-NL"/>
              <a:t>‹nr.›</a:t>
            </a:fld>
            <a:endParaRPr/>
          </a:p>
        </p:txBody>
      </p:sp>
    </p:spTree>
    <p:extLst>
      <p:ext uri="{BB962C8B-B14F-4D97-AF65-F5344CB8AC3E}">
        <p14:creationId xmlns:p14="http://schemas.microsoft.com/office/powerpoint/2010/main" val="16308223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Inhoud van twee" type="twoObj">
  <p:cSld name="Inhoud van twee">
    <p:spTree>
      <p:nvGrpSpPr>
        <p:cNvPr id="1" name="Shape 37"/>
        <p:cNvGrpSpPr/>
        <p:nvPr/>
      </p:nvGrpSpPr>
      <p:grpSpPr>
        <a:xfrm>
          <a:off x="0" y="0"/>
          <a:ext cx="0" cy="0"/>
          <a:chOff x="0" y="0"/>
          <a:chExt cx="0" cy="0"/>
        </a:xfrm>
      </p:grpSpPr>
      <p:sp>
        <p:nvSpPr>
          <p:cNvPr id="38" name="Google Shape;38;p1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19"/>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19"/>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1" name="Google Shape;41;p1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1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1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nl-NL"/>
              <a:t>‹nr.›</a:t>
            </a:fld>
            <a:endParaRPr/>
          </a:p>
        </p:txBody>
      </p:sp>
    </p:spTree>
    <p:extLst>
      <p:ext uri="{BB962C8B-B14F-4D97-AF65-F5344CB8AC3E}">
        <p14:creationId xmlns:p14="http://schemas.microsoft.com/office/powerpoint/2010/main" val="49712121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Vergelijking" type="twoTxTwoObj">
  <p:cSld name="Vergelijking">
    <p:spTree>
      <p:nvGrpSpPr>
        <p:cNvPr id="1" name="Shape 44"/>
        <p:cNvGrpSpPr/>
        <p:nvPr/>
      </p:nvGrpSpPr>
      <p:grpSpPr>
        <a:xfrm>
          <a:off x="0" y="0"/>
          <a:ext cx="0" cy="0"/>
          <a:chOff x="0" y="0"/>
          <a:chExt cx="0" cy="0"/>
        </a:xfrm>
      </p:grpSpPr>
      <p:sp>
        <p:nvSpPr>
          <p:cNvPr id="45" name="Google Shape;45;p20"/>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6" name="Google Shape;46;p20"/>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7" name="Google Shape;47;p20"/>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8" name="Google Shape;48;p20"/>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9" name="Google Shape;49;p20"/>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0" name="Google Shape;50;p2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2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2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nl-NL"/>
              <a:t>‹nr.›</a:t>
            </a:fld>
            <a:endParaRPr/>
          </a:p>
        </p:txBody>
      </p:sp>
    </p:spTree>
    <p:extLst>
      <p:ext uri="{BB962C8B-B14F-4D97-AF65-F5344CB8AC3E}">
        <p14:creationId xmlns:p14="http://schemas.microsoft.com/office/powerpoint/2010/main" val="315925363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Alleen titel" type="titleOnly">
  <p:cSld name="Alleen titel">
    <p:spTree>
      <p:nvGrpSpPr>
        <p:cNvPr id="1" name="Shape 53"/>
        <p:cNvGrpSpPr/>
        <p:nvPr/>
      </p:nvGrpSpPr>
      <p:grpSpPr>
        <a:xfrm>
          <a:off x="0" y="0"/>
          <a:ext cx="0" cy="0"/>
          <a:chOff x="0" y="0"/>
          <a:chExt cx="0" cy="0"/>
        </a:xfrm>
      </p:grpSpPr>
      <p:sp>
        <p:nvSpPr>
          <p:cNvPr id="54" name="Google Shape;54;p2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5" name="Google Shape;55;p2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2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7" name="Google Shape;57;p2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nl-NL"/>
              <a:t>‹nr.›</a:t>
            </a:fld>
            <a:endParaRPr/>
          </a:p>
        </p:txBody>
      </p:sp>
    </p:spTree>
    <p:extLst>
      <p:ext uri="{BB962C8B-B14F-4D97-AF65-F5344CB8AC3E}">
        <p14:creationId xmlns:p14="http://schemas.microsoft.com/office/powerpoint/2010/main" val="207827850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Leeg" type="blank">
  <p:cSld name="Leeg">
    <p:spTree>
      <p:nvGrpSpPr>
        <p:cNvPr id="1" name="Shape 58"/>
        <p:cNvGrpSpPr/>
        <p:nvPr/>
      </p:nvGrpSpPr>
      <p:grpSpPr>
        <a:xfrm>
          <a:off x="0" y="0"/>
          <a:ext cx="0" cy="0"/>
          <a:chOff x="0" y="0"/>
          <a:chExt cx="0" cy="0"/>
        </a:xfrm>
      </p:grpSpPr>
      <p:sp>
        <p:nvSpPr>
          <p:cNvPr id="59" name="Google Shape;59;p2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2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1" name="Google Shape;61;p2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nl-NL"/>
              <a:t>‹nr.›</a:t>
            </a:fld>
            <a:endParaRPr/>
          </a:p>
        </p:txBody>
      </p:sp>
    </p:spTree>
    <p:extLst>
      <p:ext uri="{BB962C8B-B14F-4D97-AF65-F5344CB8AC3E}">
        <p14:creationId xmlns:p14="http://schemas.microsoft.com/office/powerpoint/2010/main" val="7689248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idx="1"/>
          </p:nvPr>
        </p:nvSpPr>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0146CD19-7279-4916-B9F2-CA5D6FCD53C4}" type="datetimeFigureOut">
              <a:rPr lang="nl-NL" smtClean="0"/>
              <a:t>27-1-2026</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A954E11A-46F7-4320-ABEE-77AF8F7E6260}" type="slidenum">
              <a:rPr lang="nl-NL" smtClean="0"/>
              <a:t>‹nr.›</a:t>
            </a:fld>
            <a:endParaRPr lang="nl-NL"/>
          </a:p>
        </p:txBody>
      </p:sp>
    </p:spTree>
    <p:extLst>
      <p:ext uri="{BB962C8B-B14F-4D97-AF65-F5344CB8AC3E}">
        <p14:creationId xmlns:p14="http://schemas.microsoft.com/office/powerpoint/2010/main" val="358789538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Inhoud met bijschrift" type="objTx">
  <p:cSld name="Inhoud met bijschrift">
    <p:spTree>
      <p:nvGrpSpPr>
        <p:cNvPr id="1" name="Shape 62"/>
        <p:cNvGrpSpPr/>
        <p:nvPr/>
      </p:nvGrpSpPr>
      <p:grpSpPr>
        <a:xfrm>
          <a:off x="0" y="0"/>
          <a:ext cx="0" cy="0"/>
          <a:chOff x="0" y="0"/>
          <a:chExt cx="0" cy="0"/>
        </a:xfrm>
      </p:grpSpPr>
      <p:sp>
        <p:nvSpPr>
          <p:cNvPr id="63" name="Google Shape;63;p23"/>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4" name="Google Shape;64;p23"/>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5" name="Google Shape;65;p23"/>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6" name="Google Shape;66;p2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2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8" name="Google Shape;68;p2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nl-NL"/>
              <a:t>‹nr.›</a:t>
            </a:fld>
            <a:endParaRPr/>
          </a:p>
        </p:txBody>
      </p:sp>
    </p:spTree>
    <p:extLst>
      <p:ext uri="{BB962C8B-B14F-4D97-AF65-F5344CB8AC3E}">
        <p14:creationId xmlns:p14="http://schemas.microsoft.com/office/powerpoint/2010/main" val="411676672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Afbeelding met bijschrift" type="picTx">
  <p:cSld name="Afbeelding met bijschrift">
    <p:spTree>
      <p:nvGrpSpPr>
        <p:cNvPr id="1" name="Shape 69"/>
        <p:cNvGrpSpPr/>
        <p:nvPr/>
      </p:nvGrpSpPr>
      <p:grpSpPr>
        <a:xfrm>
          <a:off x="0" y="0"/>
          <a:ext cx="0" cy="0"/>
          <a:chOff x="0" y="0"/>
          <a:chExt cx="0" cy="0"/>
        </a:xfrm>
      </p:grpSpPr>
      <p:sp>
        <p:nvSpPr>
          <p:cNvPr id="70" name="Google Shape;70;p24"/>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1" name="Google Shape;71;p24"/>
          <p:cNvSpPr>
            <a:spLocks noGrp="1"/>
          </p:cNvSpPr>
          <p:nvPr>
            <p:ph type="pic" idx="2"/>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72" name="Google Shape;72;p24"/>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73" name="Google Shape;73;p2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4" name="Google Shape;74;p2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5" name="Google Shape;75;p2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nl-NL"/>
              <a:t>‹nr.›</a:t>
            </a:fld>
            <a:endParaRPr/>
          </a:p>
        </p:txBody>
      </p:sp>
    </p:spTree>
    <p:extLst>
      <p:ext uri="{BB962C8B-B14F-4D97-AF65-F5344CB8AC3E}">
        <p14:creationId xmlns:p14="http://schemas.microsoft.com/office/powerpoint/2010/main" val="231174863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Titel en verticale tekst" type="vertTx">
  <p:cSld name="Titel en verticale tekst">
    <p:spTree>
      <p:nvGrpSpPr>
        <p:cNvPr id="1" name="Shape 76"/>
        <p:cNvGrpSpPr/>
        <p:nvPr/>
      </p:nvGrpSpPr>
      <p:grpSpPr>
        <a:xfrm>
          <a:off x="0" y="0"/>
          <a:ext cx="0" cy="0"/>
          <a:chOff x="0" y="0"/>
          <a:chExt cx="0" cy="0"/>
        </a:xfrm>
      </p:grpSpPr>
      <p:sp>
        <p:nvSpPr>
          <p:cNvPr id="77" name="Google Shape;77;p2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8" name="Google Shape;78;p25"/>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9" name="Google Shape;79;p2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0" name="Google Shape;80;p2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1" name="Google Shape;81;p2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nl-NL"/>
              <a:t>‹nr.›</a:t>
            </a:fld>
            <a:endParaRPr/>
          </a:p>
        </p:txBody>
      </p:sp>
    </p:spTree>
    <p:extLst>
      <p:ext uri="{BB962C8B-B14F-4D97-AF65-F5344CB8AC3E}">
        <p14:creationId xmlns:p14="http://schemas.microsoft.com/office/powerpoint/2010/main" val="262913129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Verticale titel en tekst" type="vertTitleAndTx">
  <p:cSld name="Verticale titel en tekst">
    <p:spTree>
      <p:nvGrpSpPr>
        <p:cNvPr id="1" name="Shape 82"/>
        <p:cNvGrpSpPr/>
        <p:nvPr/>
      </p:nvGrpSpPr>
      <p:grpSpPr>
        <a:xfrm>
          <a:off x="0" y="0"/>
          <a:ext cx="0" cy="0"/>
          <a:chOff x="0" y="0"/>
          <a:chExt cx="0" cy="0"/>
        </a:xfrm>
      </p:grpSpPr>
      <p:sp>
        <p:nvSpPr>
          <p:cNvPr id="83" name="Google Shape;83;p26"/>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4" name="Google Shape;84;p26"/>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5" name="Google Shape;85;p2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6" name="Google Shape;86;p2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7" name="Google Shape;87;p2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nl-NL"/>
              <a:t>‹nr.›</a:t>
            </a:fld>
            <a:endParaRPr/>
          </a:p>
        </p:txBody>
      </p:sp>
    </p:spTree>
    <p:extLst>
      <p:ext uri="{BB962C8B-B14F-4D97-AF65-F5344CB8AC3E}">
        <p14:creationId xmlns:p14="http://schemas.microsoft.com/office/powerpoint/2010/main" val="14170380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nl-NL"/>
              <a:t>Klik om de stijl te bewerken</a:t>
            </a:r>
          </a:p>
        </p:txBody>
      </p:sp>
      <p:sp>
        <p:nvSpPr>
          <p:cNvPr id="3" name="Tijdelijke aanduiding voor teks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Tekststijl van het model bewerken</a:t>
            </a:r>
          </a:p>
        </p:txBody>
      </p:sp>
      <p:sp>
        <p:nvSpPr>
          <p:cNvPr id="4" name="Tijdelijke aanduiding voor datum 3"/>
          <p:cNvSpPr>
            <a:spLocks noGrp="1"/>
          </p:cNvSpPr>
          <p:nvPr>
            <p:ph type="dt" sz="half" idx="10"/>
          </p:nvPr>
        </p:nvSpPr>
        <p:spPr/>
        <p:txBody>
          <a:bodyPr/>
          <a:lstStyle/>
          <a:p>
            <a:fld id="{0146CD19-7279-4916-B9F2-CA5D6FCD53C4}" type="datetimeFigureOut">
              <a:rPr lang="nl-NL" smtClean="0"/>
              <a:t>27-1-2026</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A954E11A-46F7-4320-ABEE-77AF8F7E6260}" type="slidenum">
              <a:rPr lang="nl-NL" smtClean="0"/>
              <a:t>‹nr.›</a:t>
            </a:fld>
            <a:endParaRPr lang="nl-NL"/>
          </a:p>
        </p:txBody>
      </p:sp>
    </p:spTree>
    <p:extLst>
      <p:ext uri="{BB962C8B-B14F-4D97-AF65-F5344CB8AC3E}">
        <p14:creationId xmlns:p14="http://schemas.microsoft.com/office/powerpoint/2010/main" val="20536597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sz="half" idx="1"/>
          </p:nvPr>
        </p:nvSpPr>
        <p:spPr>
          <a:xfrm>
            <a:off x="838200" y="1825625"/>
            <a:ext cx="5181600" cy="435133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p:cNvSpPr>
            <a:spLocks noGrp="1"/>
          </p:cNvSpPr>
          <p:nvPr>
            <p:ph sz="half" idx="2"/>
          </p:nvPr>
        </p:nvSpPr>
        <p:spPr>
          <a:xfrm>
            <a:off x="6172200" y="1825625"/>
            <a:ext cx="5181600" cy="435133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p:cNvSpPr>
            <a:spLocks noGrp="1"/>
          </p:cNvSpPr>
          <p:nvPr>
            <p:ph type="dt" sz="half" idx="10"/>
          </p:nvPr>
        </p:nvSpPr>
        <p:spPr/>
        <p:txBody>
          <a:bodyPr/>
          <a:lstStyle/>
          <a:p>
            <a:fld id="{0146CD19-7279-4916-B9F2-CA5D6FCD53C4}" type="datetimeFigureOut">
              <a:rPr lang="nl-NL" smtClean="0"/>
              <a:t>27-1-2026</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A954E11A-46F7-4320-ABEE-77AF8F7E6260}" type="slidenum">
              <a:rPr lang="nl-NL" smtClean="0"/>
              <a:t>‹nr.›</a:t>
            </a:fld>
            <a:endParaRPr lang="nl-NL"/>
          </a:p>
        </p:txBody>
      </p:sp>
    </p:spTree>
    <p:extLst>
      <p:ext uri="{BB962C8B-B14F-4D97-AF65-F5344CB8AC3E}">
        <p14:creationId xmlns:p14="http://schemas.microsoft.com/office/powerpoint/2010/main" val="1923420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nl-NL"/>
              <a:t>Klik om de stijl te bewerken</a:t>
            </a:r>
          </a:p>
        </p:txBody>
      </p:sp>
      <p:sp>
        <p:nvSpPr>
          <p:cNvPr id="3" name="Tijdelijke aanduiding voor teks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4" name="Tijdelijke aanduiding voor inhoud 3"/>
          <p:cNvSpPr>
            <a:spLocks noGrp="1"/>
          </p:cNvSpPr>
          <p:nvPr>
            <p:ph sz="half" idx="2"/>
          </p:nvPr>
        </p:nvSpPr>
        <p:spPr>
          <a:xfrm>
            <a:off x="839788" y="2505075"/>
            <a:ext cx="5157787" cy="368458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6" name="Tijdelijke aanduiding voor inhoud 5"/>
          <p:cNvSpPr>
            <a:spLocks noGrp="1"/>
          </p:cNvSpPr>
          <p:nvPr>
            <p:ph sz="quarter" idx="4"/>
          </p:nvPr>
        </p:nvSpPr>
        <p:spPr>
          <a:xfrm>
            <a:off x="6172200" y="2505075"/>
            <a:ext cx="5183188" cy="368458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p:cNvSpPr>
            <a:spLocks noGrp="1"/>
          </p:cNvSpPr>
          <p:nvPr>
            <p:ph type="dt" sz="half" idx="10"/>
          </p:nvPr>
        </p:nvSpPr>
        <p:spPr/>
        <p:txBody>
          <a:bodyPr/>
          <a:lstStyle/>
          <a:p>
            <a:fld id="{0146CD19-7279-4916-B9F2-CA5D6FCD53C4}" type="datetimeFigureOut">
              <a:rPr lang="nl-NL" smtClean="0"/>
              <a:t>27-1-2026</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A954E11A-46F7-4320-ABEE-77AF8F7E6260}" type="slidenum">
              <a:rPr lang="nl-NL" smtClean="0"/>
              <a:t>‹nr.›</a:t>
            </a:fld>
            <a:endParaRPr lang="nl-NL"/>
          </a:p>
        </p:txBody>
      </p:sp>
    </p:spTree>
    <p:extLst>
      <p:ext uri="{BB962C8B-B14F-4D97-AF65-F5344CB8AC3E}">
        <p14:creationId xmlns:p14="http://schemas.microsoft.com/office/powerpoint/2010/main" val="1569515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datum 2"/>
          <p:cNvSpPr>
            <a:spLocks noGrp="1"/>
          </p:cNvSpPr>
          <p:nvPr>
            <p:ph type="dt" sz="half" idx="10"/>
          </p:nvPr>
        </p:nvSpPr>
        <p:spPr/>
        <p:txBody>
          <a:bodyPr/>
          <a:lstStyle/>
          <a:p>
            <a:fld id="{0146CD19-7279-4916-B9F2-CA5D6FCD53C4}" type="datetimeFigureOut">
              <a:rPr lang="nl-NL" smtClean="0"/>
              <a:t>27-1-2026</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A954E11A-46F7-4320-ABEE-77AF8F7E6260}" type="slidenum">
              <a:rPr lang="nl-NL" smtClean="0"/>
              <a:t>‹nr.›</a:t>
            </a:fld>
            <a:endParaRPr lang="nl-NL"/>
          </a:p>
        </p:txBody>
      </p:sp>
    </p:spTree>
    <p:extLst>
      <p:ext uri="{BB962C8B-B14F-4D97-AF65-F5344CB8AC3E}">
        <p14:creationId xmlns:p14="http://schemas.microsoft.com/office/powerpoint/2010/main" val="15261209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0146CD19-7279-4916-B9F2-CA5D6FCD53C4}" type="datetimeFigureOut">
              <a:rPr lang="nl-NL" smtClean="0"/>
              <a:t>27-1-2026</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A954E11A-46F7-4320-ABEE-77AF8F7E6260}" type="slidenum">
              <a:rPr lang="nl-NL" smtClean="0"/>
              <a:t>‹nr.›</a:t>
            </a:fld>
            <a:endParaRPr lang="nl-NL"/>
          </a:p>
        </p:txBody>
      </p:sp>
    </p:spTree>
    <p:extLst>
      <p:ext uri="{BB962C8B-B14F-4D97-AF65-F5344CB8AC3E}">
        <p14:creationId xmlns:p14="http://schemas.microsoft.com/office/powerpoint/2010/main" val="23430255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a:t>Klik om de stijl te bewerken</a:t>
            </a:r>
          </a:p>
        </p:txBody>
      </p:sp>
      <p:sp>
        <p:nvSpPr>
          <p:cNvPr id="3" name="Tijdelijke aanduiding voor inhoud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Tekststijl van het model bewerken</a:t>
            </a:r>
          </a:p>
        </p:txBody>
      </p:sp>
      <p:sp>
        <p:nvSpPr>
          <p:cNvPr id="5" name="Tijdelijke aanduiding voor datum 4"/>
          <p:cNvSpPr>
            <a:spLocks noGrp="1"/>
          </p:cNvSpPr>
          <p:nvPr>
            <p:ph type="dt" sz="half" idx="10"/>
          </p:nvPr>
        </p:nvSpPr>
        <p:spPr/>
        <p:txBody>
          <a:bodyPr/>
          <a:lstStyle/>
          <a:p>
            <a:fld id="{0146CD19-7279-4916-B9F2-CA5D6FCD53C4}" type="datetimeFigureOut">
              <a:rPr lang="nl-NL" smtClean="0"/>
              <a:t>27-1-2026</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A954E11A-46F7-4320-ABEE-77AF8F7E6260}" type="slidenum">
              <a:rPr lang="nl-NL" smtClean="0"/>
              <a:t>‹nr.›</a:t>
            </a:fld>
            <a:endParaRPr lang="nl-NL"/>
          </a:p>
        </p:txBody>
      </p:sp>
    </p:spTree>
    <p:extLst>
      <p:ext uri="{BB962C8B-B14F-4D97-AF65-F5344CB8AC3E}">
        <p14:creationId xmlns:p14="http://schemas.microsoft.com/office/powerpoint/2010/main" val="30813055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a:t>Klik om de stijl te bewerken</a:t>
            </a:r>
          </a:p>
        </p:txBody>
      </p:sp>
      <p:sp>
        <p:nvSpPr>
          <p:cNvPr id="3" name="Tijdelijke aanduiding voor afbeelding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Tekststijl van het model bewerken</a:t>
            </a:r>
          </a:p>
        </p:txBody>
      </p:sp>
      <p:sp>
        <p:nvSpPr>
          <p:cNvPr id="5" name="Tijdelijke aanduiding voor datum 4"/>
          <p:cNvSpPr>
            <a:spLocks noGrp="1"/>
          </p:cNvSpPr>
          <p:nvPr>
            <p:ph type="dt" sz="half" idx="10"/>
          </p:nvPr>
        </p:nvSpPr>
        <p:spPr/>
        <p:txBody>
          <a:bodyPr/>
          <a:lstStyle/>
          <a:p>
            <a:fld id="{0146CD19-7279-4916-B9F2-CA5D6FCD53C4}" type="datetimeFigureOut">
              <a:rPr lang="nl-NL" smtClean="0"/>
              <a:t>27-1-2026</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A954E11A-46F7-4320-ABEE-77AF8F7E6260}" type="slidenum">
              <a:rPr lang="nl-NL" smtClean="0"/>
              <a:t>‹nr.›</a:t>
            </a:fld>
            <a:endParaRPr lang="nl-NL"/>
          </a:p>
        </p:txBody>
      </p:sp>
    </p:spTree>
    <p:extLst>
      <p:ext uri="{BB962C8B-B14F-4D97-AF65-F5344CB8AC3E}">
        <p14:creationId xmlns:p14="http://schemas.microsoft.com/office/powerpoint/2010/main" val="36255638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de stijl te bewerken</a:t>
            </a:r>
          </a:p>
        </p:txBody>
      </p:sp>
      <p:sp>
        <p:nvSpPr>
          <p:cNvPr id="3" name="Tijdelijke aanduiding voor teks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146CD19-7279-4916-B9F2-CA5D6FCD53C4}" type="datetimeFigureOut">
              <a:rPr lang="nl-NL" smtClean="0"/>
              <a:t>27-1-2026</a:t>
            </a:fld>
            <a:endParaRPr lang="nl-NL"/>
          </a:p>
        </p:txBody>
      </p:sp>
      <p:sp>
        <p:nvSpPr>
          <p:cNvPr id="5" name="Tijdelijke aanduiding voor voetteks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54E11A-46F7-4320-ABEE-77AF8F7E6260}" type="slidenum">
              <a:rPr lang="nl-NL" smtClean="0"/>
              <a:t>‹nr.›</a:t>
            </a:fld>
            <a:endParaRPr lang="nl-NL"/>
          </a:p>
        </p:txBody>
      </p:sp>
    </p:spTree>
    <p:extLst>
      <p:ext uri="{BB962C8B-B14F-4D97-AF65-F5344CB8AC3E}">
        <p14:creationId xmlns:p14="http://schemas.microsoft.com/office/powerpoint/2010/main" val="185750615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1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nl-NL"/>
              <a:t>‹nr.›</a:t>
            </a:fld>
            <a:endParaRPr/>
          </a:p>
        </p:txBody>
      </p:sp>
    </p:spTree>
    <p:extLst>
      <p:ext uri="{BB962C8B-B14F-4D97-AF65-F5344CB8AC3E}">
        <p14:creationId xmlns:p14="http://schemas.microsoft.com/office/powerpoint/2010/main" val="513510799"/>
      </p:ext>
    </p:extLst>
  </p:cSld>
  <p:clrMap bg1="lt1" tx1="dk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edustandaard.nl/app/uploads/2020/11/Bijlage-5.-Memo-explicitering-adviesfunctie-Edustandaard.pdf"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7" name="Tekstvak 6">
            <a:extLst>
              <a:ext uri="{FF2B5EF4-FFF2-40B4-BE49-F238E27FC236}">
                <a16:creationId xmlns:a16="http://schemas.microsoft.com/office/drawing/2014/main" id="{5C0786A5-9D6D-4CA6-A029-370BD3A40E8D}"/>
              </a:ext>
            </a:extLst>
          </p:cNvPr>
          <p:cNvSpPr txBox="1"/>
          <p:nvPr/>
        </p:nvSpPr>
        <p:spPr>
          <a:xfrm>
            <a:off x="983764" y="1193938"/>
            <a:ext cx="10278908" cy="4770537"/>
          </a:xfrm>
          <a:prstGeom prst="rect">
            <a:avLst/>
          </a:prstGeom>
          <a:noFill/>
        </p:spPr>
        <p:txBody>
          <a:bodyPr wrap="square" lIns="91440" tIns="45720" rIns="91440" bIns="45720" rtlCol="0" anchor="t">
            <a:spAutoFit/>
          </a:bodyPr>
          <a:lstStyle/>
          <a:p>
            <a:r>
              <a:rPr lang="nl-NL" sz="1600" b="1" dirty="0"/>
              <a:t>Introductie</a:t>
            </a:r>
          </a:p>
          <a:p>
            <a:r>
              <a:rPr lang="nl-NL" sz="1600" dirty="0"/>
              <a:t>De komende twee jaar hebben we de mogelijkheid om Edustandaard verder te professionaliseren.</a:t>
            </a:r>
          </a:p>
          <a:p>
            <a:r>
              <a:rPr lang="nl-NL" sz="1600" dirty="0"/>
              <a:t>De ambities van Edustandaard voor de komende jaren en de activiteiten die daarbij horen zijn gebaseerd op de input uit de gesprekken met Standaardisatieraadleden en op de aanbevelingen uit het onderzoek naar de vernieuwde toetsingsprocedure. De ambities en bijbehorende activiteiten zijn als volgt samen te vatten:</a:t>
            </a:r>
          </a:p>
          <a:p>
            <a:endParaRPr lang="nl-NL" sz="1600" b="1" dirty="0"/>
          </a:p>
          <a:p>
            <a:r>
              <a:rPr lang="nl-NL" sz="1600" b="1" dirty="0"/>
              <a:t>A. </a:t>
            </a:r>
            <a:r>
              <a:rPr lang="nl-NL" sz="1600" b="1" dirty="0">
                <a:sym typeface="Arial"/>
              </a:rPr>
              <a:t>Versterken van de kwaliteit en betrouwbaarheid van de geregistreerde afspraken en standaarden.</a:t>
            </a:r>
          </a:p>
          <a:p>
            <a:r>
              <a:rPr lang="nl-NL" sz="1600" dirty="0">
                <a:sym typeface="Arial"/>
              </a:rPr>
              <a:t>De </a:t>
            </a:r>
            <a:r>
              <a:rPr lang="nl-NL" sz="1600" dirty="0" err="1">
                <a:sym typeface="Arial"/>
              </a:rPr>
              <a:t>core</a:t>
            </a:r>
            <a:r>
              <a:rPr lang="nl-NL" sz="1600" dirty="0">
                <a:sym typeface="Arial"/>
              </a:rPr>
              <a:t> business van Edustandaard versterken en professionaliseren door: de vernieuwde toetsingsprocedure, expliciet </a:t>
            </a:r>
            <a:r>
              <a:rPr lang="nl-NL" sz="1600" dirty="0" err="1">
                <a:sym typeface="Arial"/>
              </a:rPr>
              <a:t>lifecyclemanagement</a:t>
            </a:r>
            <a:r>
              <a:rPr lang="nl-NL" sz="1600" dirty="0">
                <a:sym typeface="Arial"/>
              </a:rPr>
              <a:t>, doorontwikkeling ROSA en versteviging positie generieke werkgroepen.</a:t>
            </a:r>
            <a:endParaRPr lang="nl-NL" sz="1600" dirty="0"/>
          </a:p>
          <a:p>
            <a:pPr lvl="0">
              <a:defRPr/>
            </a:pPr>
            <a:r>
              <a:rPr lang="nl-NL" sz="1600" b="1" dirty="0">
                <a:sym typeface="Arial"/>
              </a:rPr>
              <a:t>B. Verdiepen van samenhang op architectuur en standaardisatie in de onderwijsketens.</a:t>
            </a:r>
          </a:p>
          <a:p>
            <a:pPr lvl="0">
              <a:defRPr/>
            </a:pPr>
            <a:r>
              <a:rPr lang="nl-NL" sz="1600" dirty="0">
                <a:sym typeface="Arial"/>
              </a:rPr>
              <a:t>Edustandaard wil samenhang faciliteren tussen groeifondsprogramma’s, ten opzichte van internationale standaardisatieactiviteiten en op het gebied van nationale architectuur en standaarden.</a:t>
            </a:r>
          </a:p>
          <a:p>
            <a:pPr lvl="0">
              <a:defRPr/>
            </a:pPr>
            <a:r>
              <a:rPr lang="nl-NL" sz="1600" b="1" dirty="0">
                <a:sym typeface="Arial"/>
              </a:rPr>
              <a:t>C. Verhogen van zichtbaarheid en vindbaarheid van Edustandaard voor stakeholders.</a:t>
            </a:r>
          </a:p>
          <a:p>
            <a:r>
              <a:rPr lang="nl-NL" sz="1600" dirty="0"/>
              <a:t>Deze samenhang die nagestreefd wordt door Edustandaard, moet ook zichtbaar worden in hoe standaardisatieactiviteiten in de sector en de rol van Edustandaard op de website worden weergegeven.</a:t>
            </a:r>
          </a:p>
          <a:p>
            <a:pPr lvl="0">
              <a:defRPr/>
            </a:pPr>
            <a:r>
              <a:rPr lang="nl-NL" sz="1600" b="1" dirty="0">
                <a:sym typeface="Arial"/>
              </a:rPr>
              <a:t>D. Verankeren van de adviesfunctie als expertisepunt voor standaardisatie in het onderwijs.</a:t>
            </a:r>
          </a:p>
          <a:p>
            <a:r>
              <a:rPr lang="nl-NL" sz="1600" dirty="0"/>
              <a:t>In lijn met de eerder vastgestelde adviesfunctie van Edustandaard; dit gevraagd en ongevraagd invullen als het gaat over publiek-private samenwerkingen. We bieden ook hulp bij kwaliteitsverbetering van specificaties aan de hand van AMIGO.</a:t>
            </a:r>
          </a:p>
        </p:txBody>
      </p:sp>
      <p:sp>
        <p:nvSpPr>
          <p:cNvPr id="2" name="Google Shape;99;ge15e2bb69b_0_6">
            <a:extLst>
              <a:ext uri="{FF2B5EF4-FFF2-40B4-BE49-F238E27FC236}">
                <a16:creationId xmlns:a16="http://schemas.microsoft.com/office/drawing/2014/main" id="{9402AF57-465D-B900-ACB5-868027CD4597}"/>
              </a:ext>
            </a:extLst>
          </p:cNvPr>
          <p:cNvSpPr txBox="1">
            <a:spLocks/>
          </p:cNvSpPr>
          <p:nvPr/>
        </p:nvSpPr>
        <p:spPr>
          <a:xfrm>
            <a:off x="983764" y="296857"/>
            <a:ext cx="10278908" cy="655115"/>
          </a:xfrm>
          <a:prstGeom prst="rect">
            <a:avLst/>
          </a:prstGeom>
          <a:solidFill>
            <a:srgbClr val="0FA67E"/>
          </a:solidFill>
          <a:ln>
            <a:noFill/>
          </a:ln>
        </p:spPr>
        <p:txBody>
          <a:bodyPr spcFirstLastPara="1" vert="horz" wrap="square" lIns="121900" tIns="121900" rIns="121900" bIns="121900" rtlCol="0" anchor="t" anchorCtr="0">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lvl="0" algn="l">
              <a:lnSpc>
                <a:spcPct val="100000"/>
              </a:lnSpc>
              <a:spcBef>
                <a:spcPts val="0"/>
              </a:spcBef>
              <a:buClr>
                <a:prstClr val="white"/>
              </a:buClr>
              <a:buSzPts val="3700"/>
            </a:pPr>
            <a:r>
              <a:rPr kumimoji="0" lang="nl-NL" sz="2800" b="1" i="0" u="none" strike="noStrike" kern="1200" cap="none" spc="0" normalizeH="0" baseline="0" noProof="0" dirty="0">
                <a:ln>
                  <a:noFill/>
                </a:ln>
                <a:solidFill>
                  <a:prstClr val="white"/>
                </a:solidFill>
                <a:effectLst/>
                <a:uLnTx/>
                <a:uFillTx/>
                <a:latin typeface="+mn-lt"/>
                <a:ea typeface="+mj-ea"/>
                <a:cs typeface="+mj-cs"/>
                <a:sym typeface="Arial"/>
              </a:rPr>
              <a:t>Tweejarig </a:t>
            </a:r>
            <a:r>
              <a:rPr lang="nl-NL" sz="2800" b="1" dirty="0">
                <a:solidFill>
                  <a:prstClr val="white"/>
                </a:solidFill>
                <a:latin typeface="+mn-lt"/>
                <a:sym typeface="Arial"/>
              </a:rPr>
              <a:t>plan Edustandaard 2026 &amp; 2027</a:t>
            </a:r>
            <a:endParaRPr kumimoji="0" lang="nl-NL" sz="2800" b="1" i="0" u="none" strike="noStrike" kern="1200" cap="none" spc="0" normalizeH="0" baseline="0" noProof="0" dirty="0">
              <a:ln>
                <a:noFill/>
              </a:ln>
              <a:solidFill>
                <a:prstClr val="white"/>
              </a:solidFill>
              <a:effectLst/>
              <a:uLnTx/>
              <a:uFillTx/>
              <a:latin typeface="+mn-lt"/>
              <a:ea typeface="+mj-ea"/>
              <a:cs typeface="+mj-cs"/>
              <a:sym typeface="Arial"/>
            </a:endParaRPr>
          </a:p>
        </p:txBody>
      </p:sp>
    </p:spTree>
    <p:extLst>
      <p:ext uri="{BB962C8B-B14F-4D97-AF65-F5344CB8AC3E}">
        <p14:creationId xmlns:p14="http://schemas.microsoft.com/office/powerpoint/2010/main" val="9763751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99;ge15e2bb69b_0_6">
            <a:extLst>
              <a:ext uri="{FF2B5EF4-FFF2-40B4-BE49-F238E27FC236}">
                <a16:creationId xmlns:a16="http://schemas.microsoft.com/office/drawing/2014/main" id="{3D80F896-5E4F-6098-2A2A-6397FCD58FEF}"/>
              </a:ext>
            </a:extLst>
          </p:cNvPr>
          <p:cNvSpPr txBox="1">
            <a:spLocks/>
          </p:cNvSpPr>
          <p:nvPr/>
        </p:nvSpPr>
        <p:spPr>
          <a:xfrm>
            <a:off x="983764" y="296857"/>
            <a:ext cx="10278908" cy="655115"/>
          </a:xfrm>
          <a:prstGeom prst="rect">
            <a:avLst/>
          </a:prstGeom>
          <a:solidFill>
            <a:srgbClr val="0FA67E"/>
          </a:solidFill>
          <a:ln>
            <a:noFill/>
          </a:ln>
        </p:spPr>
        <p:txBody>
          <a:bodyPr spcFirstLastPara="1" vert="horz" wrap="square" lIns="121900" tIns="121900" rIns="121900" bIns="121900" rtlCol="0" anchor="t" anchorCtr="0">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l" defTabSz="914400" rtl="0" eaLnBrk="1" fontAlgn="auto" latinLnBrk="0" hangingPunct="1">
              <a:lnSpc>
                <a:spcPct val="100000"/>
              </a:lnSpc>
              <a:spcBef>
                <a:spcPts val="0"/>
              </a:spcBef>
              <a:spcAft>
                <a:spcPts val="0"/>
              </a:spcAft>
              <a:buClr>
                <a:prstClr val="white"/>
              </a:buClr>
              <a:buSzPts val="3700"/>
              <a:buFont typeface="Calibri"/>
              <a:buNone/>
              <a:tabLst/>
              <a:defRPr/>
            </a:pPr>
            <a:r>
              <a:rPr kumimoji="0" lang="nl-NL" sz="2800" b="1" i="0" u="none" strike="noStrike" kern="1200" cap="none" spc="0" normalizeH="0" baseline="0" noProof="0" dirty="0">
                <a:ln>
                  <a:noFill/>
                </a:ln>
                <a:solidFill>
                  <a:prstClr val="white"/>
                </a:solidFill>
                <a:effectLst/>
                <a:uLnTx/>
                <a:uFillTx/>
                <a:latin typeface="+mn-lt"/>
                <a:ea typeface="+mj-ea"/>
                <a:cs typeface="+mj-cs"/>
                <a:sym typeface="Arial"/>
              </a:rPr>
              <a:t>Tweejarig plan 2026 &amp; 2027</a:t>
            </a:r>
          </a:p>
        </p:txBody>
      </p:sp>
      <p:grpSp>
        <p:nvGrpSpPr>
          <p:cNvPr id="5" name="Groep 4">
            <a:extLst>
              <a:ext uri="{FF2B5EF4-FFF2-40B4-BE49-F238E27FC236}">
                <a16:creationId xmlns:a16="http://schemas.microsoft.com/office/drawing/2014/main" id="{2849D68C-8047-D228-7755-27CD3BE7BCEB}"/>
              </a:ext>
            </a:extLst>
          </p:cNvPr>
          <p:cNvGrpSpPr/>
          <p:nvPr/>
        </p:nvGrpSpPr>
        <p:grpSpPr>
          <a:xfrm>
            <a:off x="1910761" y="1554975"/>
            <a:ext cx="2071243" cy="1356022"/>
            <a:chOff x="2852928" y="850392"/>
            <a:chExt cx="1913368" cy="672956"/>
          </a:xfrm>
          <a:solidFill>
            <a:srgbClr val="006E54"/>
          </a:solidFill>
        </p:grpSpPr>
        <p:sp>
          <p:nvSpPr>
            <p:cNvPr id="6" name="Rechthoek 5">
              <a:extLst>
                <a:ext uri="{FF2B5EF4-FFF2-40B4-BE49-F238E27FC236}">
                  <a16:creationId xmlns:a16="http://schemas.microsoft.com/office/drawing/2014/main" id="{F0880313-5B82-49C5-BADE-7F50C6E77596}"/>
                </a:ext>
              </a:extLst>
            </p:cNvPr>
            <p:cNvSpPr/>
            <p:nvPr/>
          </p:nvSpPr>
          <p:spPr>
            <a:xfrm>
              <a:off x="2852928" y="850392"/>
              <a:ext cx="1913368" cy="672956"/>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300" b="0" i="0" u="none" strike="noStrike" kern="1200" cap="none" spc="0" normalizeH="0" baseline="0" noProof="0">
                <a:ln>
                  <a:noFill/>
                </a:ln>
                <a:solidFill>
                  <a:schemeClr val="bg1"/>
                </a:solidFill>
                <a:effectLst/>
                <a:uLnTx/>
                <a:uFillTx/>
                <a:ea typeface="+mn-ea"/>
                <a:cs typeface="+mn-cs"/>
                <a:sym typeface="Arial"/>
              </a:endParaRPr>
            </a:p>
          </p:txBody>
        </p:sp>
        <p:sp>
          <p:nvSpPr>
            <p:cNvPr id="7" name="Tekstvak 6">
              <a:extLst>
                <a:ext uri="{FF2B5EF4-FFF2-40B4-BE49-F238E27FC236}">
                  <a16:creationId xmlns:a16="http://schemas.microsoft.com/office/drawing/2014/main" id="{0382D74B-FD54-5C0B-B187-0149E4C4B98E}"/>
                </a:ext>
              </a:extLst>
            </p:cNvPr>
            <p:cNvSpPr txBox="1"/>
            <p:nvPr/>
          </p:nvSpPr>
          <p:spPr>
            <a:xfrm>
              <a:off x="2875816" y="859211"/>
              <a:ext cx="1847214" cy="641512"/>
            </a:xfrm>
            <a:prstGeom prst="rect">
              <a:avLst/>
            </a:prstGeom>
            <a:grpFill/>
          </p:spPr>
          <p:txBody>
            <a:bodyPr wrap="square" lIns="91440" tIns="45720" rIns="91440" bIns="45720" rtlCol="0" anchor="t">
              <a:spAutoFit/>
            </a:bodyPr>
            <a:lstStyle/>
            <a:p>
              <a:pPr marL="0" marR="0" lvl="0" indent="0" algn="l" defTabSz="914400" rtl="0" eaLnBrk="1" fontAlgn="auto" latinLnBrk="0" hangingPunct="1">
                <a:lnSpc>
                  <a:spcPct val="100000"/>
                </a:lnSpc>
                <a:spcBef>
                  <a:spcPts val="0"/>
                </a:spcBef>
                <a:spcAft>
                  <a:spcPts val="0"/>
                </a:spcAft>
                <a:buClrTx/>
                <a:buSzTx/>
                <a:buFont typeface="Arial"/>
                <a:buNone/>
                <a:tabLst/>
                <a:defRPr/>
              </a:pPr>
              <a:r>
                <a:rPr kumimoji="0" lang="nl-NL" sz="1300" b="0" i="0" u="none" strike="noStrike" kern="1200" cap="none" spc="0" normalizeH="0" baseline="0" noProof="0" dirty="0">
                  <a:ln>
                    <a:noFill/>
                  </a:ln>
                  <a:solidFill>
                    <a:schemeClr val="bg1"/>
                  </a:solidFill>
                  <a:effectLst/>
                  <a:uLnTx/>
                  <a:uFillTx/>
                  <a:ea typeface="+mn-ea"/>
                  <a:cs typeface="Arial"/>
                  <a:sym typeface="Arial"/>
                </a:rPr>
                <a:t>A. Versterken van de kwaliteit, betrouwbaarheid en samenhang van de geregistreerde afspraken en standaarden.</a:t>
              </a:r>
              <a:endParaRPr kumimoji="0" lang="nl-NL" sz="1300" b="0" i="0" u="none" strike="noStrike" kern="1200" cap="none" spc="0" normalizeH="0" baseline="0" noProof="0" dirty="0">
                <a:ln>
                  <a:noFill/>
                </a:ln>
                <a:solidFill>
                  <a:schemeClr val="bg1"/>
                </a:solidFill>
                <a:effectLst/>
                <a:uLnTx/>
                <a:uFillTx/>
                <a:ea typeface="+mn-ea"/>
                <a:cs typeface="Calibri"/>
                <a:sym typeface="Arial"/>
              </a:endParaRPr>
            </a:p>
          </p:txBody>
        </p:sp>
      </p:grpSp>
      <p:grpSp>
        <p:nvGrpSpPr>
          <p:cNvPr id="8" name="Groep 7">
            <a:extLst>
              <a:ext uri="{FF2B5EF4-FFF2-40B4-BE49-F238E27FC236}">
                <a16:creationId xmlns:a16="http://schemas.microsoft.com/office/drawing/2014/main" id="{04999B31-9CD4-E0B7-E635-FC6A81AE6F91}"/>
              </a:ext>
            </a:extLst>
          </p:cNvPr>
          <p:cNvGrpSpPr/>
          <p:nvPr/>
        </p:nvGrpSpPr>
        <p:grpSpPr>
          <a:xfrm>
            <a:off x="6762540" y="1557816"/>
            <a:ext cx="2062693" cy="1350339"/>
            <a:chOff x="2852928" y="850392"/>
            <a:chExt cx="1965960" cy="576072"/>
          </a:xfrm>
          <a:solidFill>
            <a:srgbClr val="006E54"/>
          </a:solidFill>
        </p:grpSpPr>
        <p:sp>
          <p:nvSpPr>
            <p:cNvPr id="9" name="Rechthoek 8">
              <a:extLst>
                <a:ext uri="{FF2B5EF4-FFF2-40B4-BE49-F238E27FC236}">
                  <a16:creationId xmlns:a16="http://schemas.microsoft.com/office/drawing/2014/main" id="{D0CDB908-2CCF-6F77-1ED1-8705224A5382}"/>
                </a:ext>
              </a:extLst>
            </p:cNvPr>
            <p:cNvSpPr/>
            <p:nvPr/>
          </p:nvSpPr>
          <p:spPr>
            <a:xfrm>
              <a:off x="2852928" y="850392"/>
              <a:ext cx="1965960" cy="576072"/>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300" b="0" i="0" u="none" strike="noStrike" kern="1200" cap="none" spc="0" normalizeH="0" baseline="0" noProof="0">
                <a:ln>
                  <a:noFill/>
                </a:ln>
                <a:solidFill>
                  <a:schemeClr val="bg1"/>
                </a:solidFill>
                <a:effectLst/>
                <a:uLnTx/>
                <a:uFillTx/>
                <a:ea typeface="+mn-ea"/>
                <a:cs typeface="+mn-cs"/>
                <a:sym typeface="Arial"/>
              </a:endParaRPr>
            </a:p>
          </p:txBody>
        </p:sp>
        <p:sp>
          <p:nvSpPr>
            <p:cNvPr id="10" name="Tekstvak 9">
              <a:extLst>
                <a:ext uri="{FF2B5EF4-FFF2-40B4-BE49-F238E27FC236}">
                  <a16:creationId xmlns:a16="http://schemas.microsoft.com/office/drawing/2014/main" id="{8BE64D05-7CA8-82B8-5918-D48DA54EBDF2}"/>
                </a:ext>
              </a:extLst>
            </p:cNvPr>
            <p:cNvSpPr txBox="1"/>
            <p:nvPr/>
          </p:nvSpPr>
          <p:spPr>
            <a:xfrm>
              <a:off x="2874616" y="857658"/>
              <a:ext cx="1899140" cy="458085"/>
            </a:xfrm>
            <a:prstGeom prst="rect">
              <a:avLst/>
            </a:prstGeom>
            <a:grpFill/>
          </p:spPr>
          <p:txBody>
            <a:bodyPr wrap="square" lIns="91440" tIns="45720" rIns="91440" bIns="45720" rtlCol="0" anchor="t">
              <a:spAutoFit/>
            </a:bodyPr>
            <a:lstStyle/>
            <a:p>
              <a:pPr marL="0" marR="0" lvl="0" indent="0" algn="l" defTabSz="914400" rtl="0" eaLnBrk="1" fontAlgn="auto" latinLnBrk="0" hangingPunct="1">
                <a:lnSpc>
                  <a:spcPct val="100000"/>
                </a:lnSpc>
                <a:spcBef>
                  <a:spcPts val="0"/>
                </a:spcBef>
                <a:spcAft>
                  <a:spcPts val="0"/>
                </a:spcAft>
                <a:buClrTx/>
                <a:buSzTx/>
                <a:buFont typeface="Arial"/>
                <a:buNone/>
                <a:tabLst/>
                <a:defRPr/>
              </a:pPr>
              <a:r>
                <a:rPr kumimoji="0" lang="nl-NL" sz="1300" b="0" i="0" u="none" strike="noStrike" kern="1200" cap="none" spc="0" normalizeH="0" baseline="0" noProof="0" dirty="0">
                  <a:ln>
                    <a:noFill/>
                  </a:ln>
                  <a:solidFill>
                    <a:schemeClr val="bg1"/>
                  </a:solidFill>
                  <a:effectLst/>
                  <a:uLnTx/>
                  <a:uFillTx/>
                  <a:ea typeface="+mn-ea"/>
                  <a:cs typeface="Arial"/>
                  <a:sym typeface="Arial"/>
                </a:rPr>
                <a:t>C. Verhogen van de zichtbaarheid en vindbaarheid van Edustandaard voor stakeholders.</a:t>
              </a:r>
              <a:endParaRPr kumimoji="0" lang="nl-NL" sz="1300" b="0" i="0" u="none" strike="noStrike" kern="1200" cap="none" spc="0" normalizeH="0" baseline="0" noProof="0" dirty="0">
                <a:ln>
                  <a:noFill/>
                </a:ln>
                <a:solidFill>
                  <a:schemeClr val="bg1"/>
                </a:solidFill>
                <a:effectLst/>
                <a:uLnTx/>
                <a:uFillTx/>
                <a:ea typeface="+mn-ea"/>
                <a:cs typeface="Calibri"/>
                <a:sym typeface="Arial"/>
              </a:endParaRPr>
            </a:p>
          </p:txBody>
        </p:sp>
      </p:grpSp>
      <p:grpSp>
        <p:nvGrpSpPr>
          <p:cNvPr id="11" name="Groep 10">
            <a:extLst>
              <a:ext uri="{FF2B5EF4-FFF2-40B4-BE49-F238E27FC236}">
                <a16:creationId xmlns:a16="http://schemas.microsoft.com/office/drawing/2014/main" id="{D6D0AA56-F281-C180-F59C-A02107D8DA36}"/>
              </a:ext>
            </a:extLst>
          </p:cNvPr>
          <p:cNvGrpSpPr/>
          <p:nvPr/>
        </p:nvGrpSpPr>
        <p:grpSpPr>
          <a:xfrm>
            <a:off x="4346375" y="3052853"/>
            <a:ext cx="2057243" cy="575009"/>
            <a:chOff x="318787" y="3974654"/>
            <a:chExt cx="1336548" cy="819912"/>
          </a:xfrm>
          <a:solidFill>
            <a:srgbClr val="78D2B4"/>
          </a:solidFill>
        </p:grpSpPr>
        <p:sp>
          <p:nvSpPr>
            <p:cNvPr id="12" name="Rechthoek 11">
              <a:extLst>
                <a:ext uri="{FF2B5EF4-FFF2-40B4-BE49-F238E27FC236}">
                  <a16:creationId xmlns:a16="http://schemas.microsoft.com/office/drawing/2014/main" id="{B5EF3F16-2BB5-48AC-DF43-0DEBE1F40729}"/>
                </a:ext>
              </a:extLst>
            </p:cNvPr>
            <p:cNvSpPr/>
            <p:nvPr/>
          </p:nvSpPr>
          <p:spPr>
            <a:xfrm>
              <a:off x="318787" y="3974654"/>
              <a:ext cx="1336548" cy="819912"/>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200" i="0" u="none" strike="noStrike" kern="1200" cap="none" spc="0" normalizeH="0" baseline="0" noProof="0">
                <a:ln>
                  <a:noFill/>
                </a:ln>
                <a:solidFill>
                  <a:schemeClr val="bg2">
                    <a:lumMod val="10000"/>
                  </a:schemeClr>
                </a:solidFill>
                <a:effectLst/>
                <a:uLnTx/>
                <a:uFillTx/>
                <a:ea typeface="+mn-ea"/>
                <a:cs typeface="+mn-cs"/>
                <a:sym typeface="Arial"/>
              </a:endParaRPr>
            </a:p>
          </p:txBody>
        </p:sp>
        <p:sp>
          <p:nvSpPr>
            <p:cNvPr id="13" name="Tekstvak 12">
              <a:extLst>
                <a:ext uri="{FF2B5EF4-FFF2-40B4-BE49-F238E27FC236}">
                  <a16:creationId xmlns:a16="http://schemas.microsoft.com/office/drawing/2014/main" id="{5B10A284-FC04-A668-11AD-97399DDDADDC}"/>
                </a:ext>
              </a:extLst>
            </p:cNvPr>
            <p:cNvSpPr txBox="1"/>
            <p:nvPr/>
          </p:nvSpPr>
          <p:spPr>
            <a:xfrm>
              <a:off x="334774" y="4000273"/>
              <a:ext cx="1294175" cy="658293"/>
            </a:xfrm>
            <a:prstGeom prst="rect">
              <a:avLst/>
            </a:prstGeom>
            <a:grpFill/>
          </p:spPr>
          <p:txBody>
            <a:bodyPr wrap="square" rtlCol="0">
              <a:spAutoFit/>
            </a:bodyPr>
            <a:lstStyle/>
            <a:p>
              <a:pPr lvl="0">
                <a:defRPr/>
              </a:pPr>
              <a:r>
                <a:rPr lang="nl-NL" sz="1200" dirty="0">
                  <a:solidFill>
                    <a:schemeClr val="bg2">
                      <a:lumMod val="10000"/>
                    </a:schemeClr>
                  </a:solidFill>
                  <a:cs typeface="Arial"/>
                  <a:sym typeface="Arial"/>
                </a:rPr>
                <a:t>5) Verbeteren van </a:t>
              </a:r>
              <a:r>
                <a:rPr lang="nl-NL" sz="1200" b="1" dirty="0">
                  <a:solidFill>
                    <a:schemeClr val="bg2">
                      <a:lumMod val="10000"/>
                    </a:schemeClr>
                  </a:solidFill>
                  <a:cs typeface="Arial"/>
                  <a:sym typeface="Arial"/>
                </a:rPr>
                <a:t>keten- en architectuursamenwerking</a:t>
              </a:r>
            </a:p>
          </p:txBody>
        </p:sp>
      </p:grpSp>
      <p:grpSp>
        <p:nvGrpSpPr>
          <p:cNvPr id="14" name="Groep 13">
            <a:extLst>
              <a:ext uri="{FF2B5EF4-FFF2-40B4-BE49-F238E27FC236}">
                <a16:creationId xmlns:a16="http://schemas.microsoft.com/office/drawing/2014/main" id="{2477A6B4-4D62-6979-988E-2A1C786C20FB}"/>
              </a:ext>
            </a:extLst>
          </p:cNvPr>
          <p:cNvGrpSpPr/>
          <p:nvPr/>
        </p:nvGrpSpPr>
        <p:grpSpPr>
          <a:xfrm>
            <a:off x="6757309" y="3762003"/>
            <a:ext cx="2073154" cy="719277"/>
            <a:chOff x="720422" y="4042260"/>
            <a:chExt cx="1336548" cy="819912"/>
          </a:xfrm>
          <a:solidFill>
            <a:srgbClr val="78D2B4"/>
          </a:solidFill>
        </p:grpSpPr>
        <p:sp>
          <p:nvSpPr>
            <p:cNvPr id="15" name="Rechthoek 14">
              <a:extLst>
                <a:ext uri="{FF2B5EF4-FFF2-40B4-BE49-F238E27FC236}">
                  <a16:creationId xmlns:a16="http://schemas.microsoft.com/office/drawing/2014/main" id="{61024E10-580C-0D52-CAF8-15E2E3546910}"/>
                </a:ext>
              </a:extLst>
            </p:cNvPr>
            <p:cNvSpPr/>
            <p:nvPr/>
          </p:nvSpPr>
          <p:spPr>
            <a:xfrm>
              <a:off x="720422" y="4042260"/>
              <a:ext cx="1336548" cy="819912"/>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200" i="0" u="none" strike="noStrike" kern="1200" cap="none" spc="0" normalizeH="0" baseline="0" noProof="0">
                <a:ln>
                  <a:noFill/>
                </a:ln>
                <a:solidFill>
                  <a:schemeClr val="bg2">
                    <a:lumMod val="10000"/>
                  </a:schemeClr>
                </a:solidFill>
                <a:effectLst/>
                <a:uLnTx/>
                <a:uFillTx/>
                <a:ea typeface="+mn-ea"/>
                <a:cs typeface="+mn-cs"/>
                <a:sym typeface="Arial"/>
              </a:endParaRPr>
            </a:p>
          </p:txBody>
        </p:sp>
        <p:sp>
          <p:nvSpPr>
            <p:cNvPr id="16" name="Tekstvak 15">
              <a:extLst>
                <a:ext uri="{FF2B5EF4-FFF2-40B4-BE49-F238E27FC236}">
                  <a16:creationId xmlns:a16="http://schemas.microsoft.com/office/drawing/2014/main" id="{EC2A62B9-292B-3746-6B07-40B271233A9D}"/>
                </a:ext>
              </a:extLst>
            </p:cNvPr>
            <p:cNvSpPr txBox="1"/>
            <p:nvPr/>
          </p:nvSpPr>
          <p:spPr>
            <a:xfrm>
              <a:off x="726137" y="4065373"/>
              <a:ext cx="1287766" cy="736760"/>
            </a:xfrm>
            <a:prstGeom prst="rect">
              <a:avLst/>
            </a:prstGeom>
            <a:noFill/>
          </p:spPr>
          <p:txBody>
            <a:bodyPr wrap="square" lIns="91440" tIns="45720" rIns="91440" bIns="45720" rtlCol="0" anchor="t">
              <a:spAutoFit/>
            </a:bodyPr>
            <a:lstStyle/>
            <a:p>
              <a:r>
                <a:rPr kumimoji="0" lang="nl-NL" sz="1200" i="0" u="none" strike="noStrike" kern="1200" cap="none" spc="0" normalizeH="0" baseline="0" noProof="0" dirty="0">
                  <a:ln>
                    <a:noFill/>
                  </a:ln>
                  <a:solidFill>
                    <a:schemeClr val="bg2">
                      <a:lumMod val="10000"/>
                    </a:schemeClr>
                  </a:solidFill>
                  <a:effectLst/>
                  <a:uLnTx/>
                  <a:uFillTx/>
                  <a:ea typeface="+mn-ea"/>
                  <a:cs typeface="Arial"/>
                  <a:sym typeface="Arial"/>
                </a:rPr>
                <a:t>11) Verhogen </a:t>
              </a:r>
              <a:r>
                <a:rPr kumimoji="0" lang="nl-NL" sz="1200" b="1" i="0" u="none" strike="noStrike" kern="1200" cap="none" spc="0" normalizeH="0" baseline="0" noProof="0" dirty="0">
                  <a:ln>
                    <a:noFill/>
                  </a:ln>
                  <a:solidFill>
                    <a:schemeClr val="bg2">
                      <a:lumMod val="10000"/>
                    </a:schemeClr>
                  </a:solidFill>
                  <a:effectLst/>
                  <a:uLnTx/>
                  <a:uFillTx/>
                  <a:ea typeface="+mn-ea"/>
                  <a:cs typeface="Arial"/>
                  <a:sym typeface="Arial"/>
                </a:rPr>
                <a:t>i</a:t>
              </a:r>
              <a:r>
                <a:rPr lang="nl-NL" sz="1200" b="1" dirty="0" err="1">
                  <a:solidFill>
                    <a:schemeClr val="bg2">
                      <a:lumMod val="10000"/>
                    </a:schemeClr>
                  </a:solidFill>
                </a:rPr>
                <a:t>nzicht</a:t>
              </a:r>
              <a:r>
                <a:rPr lang="nl-NL" sz="1200" b="1" dirty="0">
                  <a:solidFill>
                    <a:schemeClr val="bg2">
                      <a:lumMod val="10000"/>
                    </a:schemeClr>
                  </a:solidFill>
                </a:rPr>
                <a:t> en overzicht</a:t>
              </a:r>
              <a:r>
                <a:rPr lang="nl-NL" sz="1200" dirty="0">
                  <a:solidFill>
                    <a:schemeClr val="bg2">
                      <a:lumMod val="10000"/>
                    </a:schemeClr>
                  </a:solidFill>
                </a:rPr>
                <a:t> standaarden en afspraken</a:t>
              </a:r>
            </a:p>
          </p:txBody>
        </p:sp>
      </p:grpSp>
      <p:grpSp>
        <p:nvGrpSpPr>
          <p:cNvPr id="17" name="Groep 16">
            <a:extLst>
              <a:ext uri="{FF2B5EF4-FFF2-40B4-BE49-F238E27FC236}">
                <a16:creationId xmlns:a16="http://schemas.microsoft.com/office/drawing/2014/main" id="{BFA4F633-670F-B4E2-A96B-9B3BAB3E7DAE}"/>
              </a:ext>
            </a:extLst>
          </p:cNvPr>
          <p:cNvGrpSpPr/>
          <p:nvPr/>
        </p:nvGrpSpPr>
        <p:grpSpPr>
          <a:xfrm>
            <a:off x="1909749" y="3766029"/>
            <a:ext cx="2073154" cy="579432"/>
            <a:chOff x="1202007" y="3091616"/>
            <a:chExt cx="1336548" cy="819912"/>
          </a:xfrm>
          <a:solidFill>
            <a:srgbClr val="78D2B4"/>
          </a:solidFill>
        </p:grpSpPr>
        <p:sp>
          <p:nvSpPr>
            <p:cNvPr id="18" name="Rechthoek 17">
              <a:extLst>
                <a:ext uri="{FF2B5EF4-FFF2-40B4-BE49-F238E27FC236}">
                  <a16:creationId xmlns:a16="http://schemas.microsoft.com/office/drawing/2014/main" id="{40E70186-7B57-6819-C73A-3EFA5E643281}"/>
                </a:ext>
              </a:extLst>
            </p:cNvPr>
            <p:cNvSpPr/>
            <p:nvPr/>
          </p:nvSpPr>
          <p:spPr>
            <a:xfrm>
              <a:off x="1202007" y="3091616"/>
              <a:ext cx="1336548" cy="819912"/>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200" i="0" u="none" strike="noStrike" kern="1200" cap="none" spc="0" normalizeH="0" baseline="0" noProof="0">
                <a:ln>
                  <a:noFill/>
                </a:ln>
                <a:solidFill>
                  <a:schemeClr val="bg2">
                    <a:lumMod val="10000"/>
                  </a:schemeClr>
                </a:solidFill>
                <a:effectLst/>
                <a:uLnTx/>
                <a:uFillTx/>
                <a:ea typeface="+mn-ea"/>
                <a:cs typeface="+mn-cs"/>
                <a:sym typeface="Arial"/>
              </a:endParaRPr>
            </a:p>
          </p:txBody>
        </p:sp>
        <p:sp>
          <p:nvSpPr>
            <p:cNvPr id="19" name="Tekstvak 18">
              <a:extLst>
                <a:ext uri="{FF2B5EF4-FFF2-40B4-BE49-F238E27FC236}">
                  <a16:creationId xmlns:a16="http://schemas.microsoft.com/office/drawing/2014/main" id="{E04E5546-2EFF-91B9-83A8-F980DE88BA8A}"/>
                </a:ext>
              </a:extLst>
            </p:cNvPr>
            <p:cNvSpPr txBox="1"/>
            <p:nvPr/>
          </p:nvSpPr>
          <p:spPr>
            <a:xfrm>
              <a:off x="1216627" y="3121849"/>
              <a:ext cx="1297401" cy="653268"/>
            </a:xfrm>
            <a:prstGeom prst="rect">
              <a:avLst/>
            </a:prstGeom>
            <a:grpFill/>
          </p:spPr>
          <p:txBody>
            <a:bodyPr wrap="square" lIns="91440" tIns="45720" rIns="91440" bIns="45720" rtlCol="0" anchor="t">
              <a:spAutoFit/>
            </a:bodyPr>
            <a:lstStyle/>
            <a:p>
              <a:pPr marL="0" marR="0" lvl="0" indent="0" algn="l" defTabSz="914400" rtl="0" eaLnBrk="1" fontAlgn="auto" latinLnBrk="0" hangingPunct="1">
                <a:lnSpc>
                  <a:spcPct val="100000"/>
                </a:lnSpc>
                <a:spcBef>
                  <a:spcPts val="0"/>
                </a:spcBef>
                <a:spcAft>
                  <a:spcPts val="0"/>
                </a:spcAft>
                <a:buClrTx/>
                <a:buSzTx/>
                <a:buFont typeface="Arial"/>
                <a:buNone/>
                <a:tabLst/>
                <a:defRPr/>
              </a:pPr>
              <a:r>
                <a:rPr kumimoji="0" lang="nl-NL" sz="1200" i="0" u="none" strike="noStrike" kern="1200" cap="none" spc="0" normalizeH="0" baseline="0" noProof="0" dirty="0">
                  <a:ln>
                    <a:noFill/>
                  </a:ln>
                  <a:solidFill>
                    <a:schemeClr val="bg2">
                      <a:lumMod val="10000"/>
                    </a:schemeClr>
                  </a:solidFill>
                  <a:effectLst/>
                  <a:uLnTx/>
                  <a:uFillTx/>
                  <a:ea typeface="+mn-ea"/>
                  <a:cs typeface="Arial"/>
                  <a:sym typeface="Arial"/>
                </a:rPr>
                <a:t>2)</a:t>
              </a:r>
              <a:r>
                <a:rPr kumimoji="0" lang="nl-NL" sz="1200" i="0" u="none" strike="noStrike" kern="1200" cap="none" spc="0" normalizeH="0" baseline="0" noProof="0" dirty="0">
                  <a:ln>
                    <a:noFill/>
                  </a:ln>
                  <a:solidFill>
                    <a:schemeClr val="bg2">
                      <a:lumMod val="10000"/>
                    </a:schemeClr>
                  </a:solidFill>
                  <a:effectLst/>
                  <a:uLnTx/>
                  <a:uFillTx/>
                  <a:cs typeface="Calibri"/>
                  <a:sym typeface="Arial"/>
                </a:rPr>
                <a:t> Uitwerken </a:t>
              </a:r>
              <a:r>
                <a:rPr kumimoji="0" lang="nl-NL" sz="1200" b="1" i="0" u="none" strike="noStrike" kern="1200" cap="none" spc="0" normalizeH="0" baseline="0" noProof="0" dirty="0" err="1">
                  <a:ln>
                    <a:noFill/>
                  </a:ln>
                  <a:solidFill>
                    <a:schemeClr val="bg2">
                      <a:lumMod val="10000"/>
                    </a:schemeClr>
                  </a:solidFill>
                  <a:effectLst/>
                  <a:uLnTx/>
                  <a:uFillTx/>
                  <a:cs typeface="Arial"/>
                  <a:sym typeface="Arial"/>
                </a:rPr>
                <a:t>lifecyclemanagement</a:t>
              </a:r>
              <a:endParaRPr kumimoji="0" lang="nl-NL" sz="1200" b="1" i="0" u="none" strike="noStrike" kern="1200" cap="none" spc="0" normalizeH="0" baseline="0" noProof="0" dirty="0">
                <a:ln>
                  <a:noFill/>
                </a:ln>
                <a:solidFill>
                  <a:schemeClr val="bg2">
                    <a:lumMod val="10000"/>
                  </a:schemeClr>
                </a:solidFill>
                <a:effectLst/>
                <a:uLnTx/>
                <a:uFillTx/>
                <a:cs typeface="Arial"/>
                <a:sym typeface="Arial"/>
              </a:endParaRPr>
            </a:p>
          </p:txBody>
        </p:sp>
      </p:grpSp>
      <p:grpSp>
        <p:nvGrpSpPr>
          <p:cNvPr id="20" name="Groep 19">
            <a:extLst>
              <a:ext uri="{FF2B5EF4-FFF2-40B4-BE49-F238E27FC236}">
                <a16:creationId xmlns:a16="http://schemas.microsoft.com/office/drawing/2014/main" id="{7237B0FE-2C5E-33C4-0102-E9017D26A2AE}"/>
              </a:ext>
            </a:extLst>
          </p:cNvPr>
          <p:cNvGrpSpPr/>
          <p:nvPr/>
        </p:nvGrpSpPr>
        <p:grpSpPr>
          <a:xfrm>
            <a:off x="1909749" y="3044401"/>
            <a:ext cx="2071242" cy="582372"/>
            <a:chOff x="1196340" y="3249168"/>
            <a:chExt cx="1336548" cy="819912"/>
          </a:xfrm>
          <a:solidFill>
            <a:srgbClr val="78D2B4"/>
          </a:solidFill>
        </p:grpSpPr>
        <p:sp>
          <p:nvSpPr>
            <p:cNvPr id="21" name="Rechthoek 20">
              <a:extLst>
                <a:ext uri="{FF2B5EF4-FFF2-40B4-BE49-F238E27FC236}">
                  <a16:creationId xmlns:a16="http://schemas.microsoft.com/office/drawing/2014/main" id="{CA499E71-19A1-8B5C-0B1E-88880F8F0B5A}"/>
                </a:ext>
              </a:extLst>
            </p:cNvPr>
            <p:cNvSpPr/>
            <p:nvPr/>
          </p:nvSpPr>
          <p:spPr>
            <a:xfrm>
              <a:off x="1196340" y="3249168"/>
              <a:ext cx="1336548" cy="819912"/>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200" i="0" u="none" strike="noStrike" kern="1200" cap="none" spc="0" normalizeH="0" baseline="0" noProof="0">
                <a:ln>
                  <a:noFill/>
                </a:ln>
                <a:solidFill>
                  <a:schemeClr val="bg2">
                    <a:lumMod val="10000"/>
                  </a:schemeClr>
                </a:solidFill>
                <a:effectLst/>
                <a:uLnTx/>
                <a:uFillTx/>
                <a:ea typeface="+mn-ea"/>
                <a:cs typeface="+mn-cs"/>
                <a:sym typeface="Arial"/>
              </a:endParaRPr>
            </a:p>
          </p:txBody>
        </p:sp>
        <p:sp>
          <p:nvSpPr>
            <p:cNvPr id="22" name="Tekstvak 21">
              <a:extLst>
                <a:ext uri="{FF2B5EF4-FFF2-40B4-BE49-F238E27FC236}">
                  <a16:creationId xmlns:a16="http://schemas.microsoft.com/office/drawing/2014/main" id="{4064C075-4DDB-66D8-51D2-F44EB9D3312A}"/>
                </a:ext>
              </a:extLst>
            </p:cNvPr>
            <p:cNvSpPr txBox="1"/>
            <p:nvPr/>
          </p:nvSpPr>
          <p:spPr>
            <a:xfrm>
              <a:off x="1208918" y="3274287"/>
              <a:ext cx="1299582" cy="649971"/>
            </a:xfrm>
            <a:prstGeom prst="rect">
              <a:avLst/>
            </a:prstGeom>
            <a:grpFill/>
          </p:spPr>
          <p:txBody>
            <a:bodyPr wrap="square" lIns="91440" tIns="45720" rIns="91440" bIns="45720" rtlCol="0" anchor="t">
              <a:spAutoFit/>
            </a:bodyPr>
            <a:lstStyle/>
            <a:p>
              <a:pPr marL="0" marR="0" lvl="0" indent="0" algn="l" defTabSz="914400" rtl="0" eaLnBrk="1" fontAlgn="auto" latinLnBrk="0" hangingPunct="1">
                <a:lnSpc>
                  <a:spcPct val="100000"/>
                </a:lnSpc>
                <a:spcBef>
                  <a:spcPts val="0"/>
                </a:spcBef>
                <a:spcAft>
                  <a:spcPts val="0"/>
                </a:spcAft>
                <a:buClrTx/>
                <a:buSzTx/>
                <a:buFont typeface="Arial"/>
                <a:buNone/>
                <a:tabLst/>
                <a:defRPr/>
              </a:pPr>
              <a:r>
                <a:rPr lang="nl-NL" sz="1200" dirty="0">
                  <a:solidFill>
                    <a:schemeClr val="bg2">
                      <a:lumMod val="10000"/>
                    </a:schemeClr>
                  </a:solidFill>
                  <a:cs typeface="Arial"/>
                  <a:sym typeface="Arial"/>
                </a:rPr>
                <a:t>1) </a:t>
              </a:r>
              <a:r>
                <a:rPr kumimoji="0" lang="nl-NL" sz="1200" i="0" u="none" strike="noStrike" kern="1200" cap="none" spc="0" normalizeH="0" baseline="0" noProof="0" dirty="0">
                  <a:ln>
                    <a:noFill/>
                  </a:ln>
                  <a:solidFill>
                    <a:schemeClr val="bg2">
                      <a:lumMod val="10000"/>
                    </a:schemeClr>
                  </a:solidFill>
                  <a:effectLst/>
                  <a:uLnTx/>
                  <a:uFillTx/>
                  <a:ea typeface="+mn-ea"/>
                  <a:cs typeface="Arial"/>
                  <a:sym typeface="Arial"/>
                </a:rPr>
                <a:t>Testen en vaststellen </a:t>
              </a:r>
              <a:r>
                <a:rPr kumimoji="0" lang="nl-NL" sz="1200" b="1" i="0" u="none" strike="noStrike" kern="1200" cap="none" spc="0" normalizeH="0" baseline="0" noProof="0" dirty="0">
                  <a:ln>
                    <a:noFill/>
                  </a:ln>
                  <a:solidFill>
                    <a:schemeClr val="bg2">
                      <a:lumMod val="10000"/>
                    </a:schemeClr>
                  </a:solidFill>
                  <a:effectLst/>
                  <a:uLnTx/>
                  <a:uFillTx/>
                  <a:ea typeface="+mn-ea"/>
                  <a:cs typeface="Arial"/>
                  <a:sym typeface="Arial"/>
                </a:rPr>
                <a:t>toetsingsprocedure</a:t>
              </a:r>
            </a:p>
          </p:txBody>
        </p:sp>
      </p:grpSp>
      <p:grpSp>
        <p:nvGrpSpPr>
          <p:cNvPr id="23" name="Groep 22">
            <a:extLst>
              <a:ext uri="{FF2B5EF4-FFF2-40B4-BE49-F238E27FC236}">
                <a16:creationId xmlns:a16="http://schemas.microsoft.com/office/drawing/2014/main" id="{0E748CA1-3B8F-255A-A608-98C8A7F9DEAC}"/>
              </a:ext>
            </a:extLst>
          </p:cNvPr>
          <p:cNvGrpSpPr/>
          <p:nvPr/>
        </p:nvGrpSpPr>
        <p:grpSpPr>
          <a:xfrm>
            <a:off x="9183443" y="3919073"/>
            <a:ext cx="2065088" cy="729772"/>
            <a:chOff x="1208941" y="4346578"/>
            <a:chExt cx="1336548" cy="819912"/>
          </a:xfrm>
          <a:solidFill>
            <a:srgbClr val="78D2B4"/>
          </a:solidFill>
        </p:grpSpPr>
        <p:sp>
          <p:nvSpPr>
            <p:cNvPr id="24" name="Rechthoek 23">
              <a:extLst>
                <a:ext uri="{FF2B5EF4-FFF2-40B4-BE49-F238E27FC236}">
                  <a16:creationId xmlns:a16="http://schemas.microsoft.com/office/drawing/2014/main" id="{2B66343D-1348-5FB4-8BFD-D0DE8E87B1B4}"/>
                </a:ext>
              </a:extLst>
            </p:cNvPr>
            <p:cNvSpPr/>
            <p:nvPr/>
          </p:nvSpPr>
          <p:spPr>
            <a:xfrm>
              <a:off x="1208941" y="4346578"/>
              <a:ext cx="1336548" cy="819912"/>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200" i="0" u="none" strike="noStrike" kern="1200" cap="none" spc="0" normalizeH="0" baseline="0" noProof="0">
                <a:ln>
                  <a:noFill/>
                </a:ln>
                <a:solidFill>
                  <a:schemeClr val="bg2">
                    <a:lumMod val="10000"/>
                  </a:schemeClr>
                </a:solidFill>
                <a:effectLst/>
                <a:uLnTx/>
                <a:uFillTx/>
                <a:ea typeface="+mn-ea"/>
                <a:cs typeface="+mn-cs"/>
                <a:sym typeface="Arial"/>
              </a:endParaRPr>
            </a:p>
          </p:txBody>
        </p:sp>
        <p:sp>
          <p:nvSpPr>
            <p:cNvPr id="25" name="Tekstvak 24">
              <a:extLst>
                <a:ext uri="{FF2B5EF4-FFF2-40B4-BE49-F238E27FC236}">
                  <a16:creationId xmlns:a16="http://schemas.microsoft.com/office/drawing/2014/main" id="{DA4C4265-49E8-B74B-99C8-A4BF47915115}"/>
                </a:ext>
              </a:extLst>
            </p:cNvPr>
            <p:cNvSpPr txBox="1"/>
            <p:nvPr/>
          </p:nvSpPr>
          <p:spPr>
            <a:xfrm>
              <a:off x="1218722" y="4369919"/>
              <a:ext cx="1308520" cy="726165"/>
            </a:xfrm>
            <a:prstGeom prst="rect">
              <a:avLst/>
            </a:prstGeom>
            <a:noFill/>
          </p:spPr>
          <p:txBody>
            <a:bodyPr wrap="square" lIns="91440" tIns="45720" rIns="91440" bIns="45720" rtlCol="0" anchor="t">
              <a:spAutoFit/>
            </a:bodyPr>
            <a:lstStyle/>
            <a:p>
              <a:pPr marL="0" marR="0" lvl="0" indent="0" algn="l" defTabSz="914400" rtl="0" eaLnBrk="1" fontAlgn="auto" latinLnBrk="0" hangingPunct="1">
                <a:lnSpc>
                  <a:spcPct val="100000"/>
                </a:lnSpc>
                <a:spcBef>
                  <a:spcPts val="0"/>
                </a:spcBef>
                <a:spcAft>
                  <a:spcPts val="0"/>
                </a:spcAft>
                <a:buClrTx/>
                <a:buSzTx/>
                <a:buFont typeface="Arial"/>
                <a:buNone/>
                <a:tabLst/>
                <a:defRPr/>
              </a:pPr>
              <a:r>
                <a:rPr kumimoji="0" lang="nl-NL" sz="1200" i="0" u="none" strike="noStrike" kern="1200" cap="none" spc="0" normalizeH="0" baseline="0" noProof="0" dirty="0">
                  <a:ln>
                    <a:noFill/>
                  </a:ln>
                  <a:solidFill>
                    <a:schemeClr val="bg2">
                      <a:lumMod val="10000"/>
                    </a:schemeClr>
                  </a:solidFill>
                  <a:effectLst/>
                  <a:uLnTx/>
                  <a:uFillTx/>
                  <a:ea typeface="+mn-ea"/>
                  <a:cs typeface="Arial"/>
                  <a:sym typeface="Arial"/>
                </a:rPr>
                <a:t>13) Vroegtijdige betrokkenheid bij</a:t>
              </a:r>
              <a:r>
                <a:rPr lang="nl-NL" sz="1200" dirty="0">
                  <a:solidFill>
                    <a:schemeClr val="bg2">
                      <a:lumMod val="10000"/>
                    </a:schemeClr>
                  </a:solidFill>
                  <a:cs typeface="Arial"/>
                  <a:sym typeface="Arial"/>
                </a:rPr>
                <a:t> </a:t>
              </a:r>
              <a:r>
                <a:rPr lang="nl-NL" sz="1200" b="1" dirty="0">
                  <a:solidFill>
                    <a:schemeClr val="bg2">
                      <a:lumMod val="10000"/>
                    </a:schemeClr>
                  </a:solidFill>
                  <a:cs typeface="Arial"/>
                  <a:sym typeface="Arial"/>
                </a:rPr>
                <a:t>ontwikkeling</a:t>
              </a:r>
              <a:r>
                <a:rPr kumimoji="0" lang="nl-NL" sz="1200" b="1" i="0" u="none" strike="noStrike" kern="1200" cap="none" spc="0" normalizeH="0" baseline="0" noProof="0" dirty="0">
                  <a:ln>
                    <a:noFill/>
                  </a:ln>
                  <a:solidFill>
                    <a:schemeClr val="bg2">
                      <a:lumMod val="10000"/>
                    </a:schemeClr>
                  </a:solidFill>
                  <a:effectLst/>
                  <a:uLnTx/>
                  <a:uFillTx/>
                  <a:ea typeface="+mn-ea"/>
                  <a:cs typeface="Arial"/>
                  <a:sym typeface="Arial"/>
                </a:rPr>
                <a:t> specificaties</a:t>
              </a:r>
            </a:p>
          </p:txBody>
        </p:sp>
      </p:grpSp>
      <p:grpSp>
        <p:nvGrpSpPr>
          <p:cNvPr id="26" name="Groep 25">
            <a:extLst>
              <a:ext uri="{FF2B5EF4-FFF2-40B4-BE49-F238E27FC236}">
                <a16:creationId xmlns:a16="http://schemas.microsoft.com/office/drawing/2014/main" id="{B5378478-CB05-1E66-93C2-C625001A7D33}"/>
              </a:ext>
            </a:extLst>
          </p:cNvPr>
          <p:cNvGrpSpPr/>
          <p:nvPr/>
        </p:nvGrpSpPr>
        <p:grpSpPr>
          <a:xfrm>
            <a:off x="9184154" y="3051674"/>
            <a:ext cx="2066758" cy="721039"/>
            <a:chOff x="1196340" y="2122287"/>
            <a:chExt cx="1336548" cy="819912"/>
          </a:xfrm>
          <a:solidFill>
            <a:srgbClr val="78D2B4"/>
          </a:solidFill>
        </p:grpSpPr>
        <p:sp>
          <p:nvSpPr>
            <p:cNvPr id="27" name="Rechthoek 26">
              <a:extLst>
                <a:ext uri="{FF2B5EF4-FFF2-40B4-BE49-F238E27FC236}">
                  <a16:creationId xmlns:a16="http://schemas.microsoft.com/office/drawing/2014/main" id="{5DDFAFE3-DA8C-7194-ECE7-57CCEC2434C8}"/>
                </a:ext>
              </a:extLst>
            </p:cNvPr>
            <p:cNvSpPr/>
            <p:nvPr/>
          </p:nvSpPr>
          <p:spPr>
            <a:xfrm>
              <a:off x="1196340" y="2122287"/>
              <a:ext cx="1336548" cy="819912"/>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200" i="0" u="none" strike="noStrike" kern="1200" cap="none" spc="0" normalizeH="0" baseline="0" noProof="0">
                <a:ln>
                  <a:noFill/>
                </a:ln>
                <a:solidFill>
                  <a:schemeClr val="bg2">
                    <a:lumMod val="10000"/>
                  </a:schemeClr>
                </a:solidFill>
                <a:effectLst/>
                <a:uLnTx/>
                <a:uFillTx/>
                <a:ea typeface="+mn-ea"/>
                <a:cs typeface="+mn-cs"/>
                <a:sym typeface="Arial"/>
              </a:endParaRPr>
            </a:p>
          </p:txBody>
        </p:sp>
        <p:sp>
          <p:nvSpPr>
            <p:cNvPr id="28" name="Tekstvak 27">
              <a:extLst>
                <a:ext uri="{FF2B5EF4-FFF2-40B4-BE49-F238E27FC236}">
                  <a16:creationId xmlns:a16="http://schemas.microsoft.com/office/drawing/2014/main" id="{4990A44A-F6CC-C4AD-F412-6A7CCAA286F1}"/>
                </a:ext>
              </a:extLst>
            </p:cNvPr>
            <p:cNvSpPr txBox="1"/>
            <p:nvPr/>
          </p:nvSpPr>
          <p:spPr>
            <a:xfrm>
              <a:off x="1206129" y="2149167"/>
              <a:ext cx="1313093" cy="734959"/>
            </a:xfrm>
            <a:prstGeom prst="rect">
              <a:avLst/>
            </a:prstGeom>
            <a:noFill/>
          </p:spPr>
          <p:txBody>
            <a:bodyPr wrap="square" lIns="91440" tIns="45720" rIns="91440" bIns="45720" rtlCol="0" anchor="t">
              <a:spAutoFit/>
            </a:bodyPr>
            <a:lstStyle/>
            <a:p>
              <a:pPr marL="0" marR="0" lvl="0" indent="0" algn="l" defTabSz="914400" rtl="0" eaLnBrk="1" fontAlgn="auto" latinLnBrk="0" hangingPunct="1">
                <a:lnSpc>
                  <a:spcPct val="100000"/>
                </a:lnSpc>
                <a:spcBef>
                  <a:spcPts val="0"/>
                </a:spcBef>
                <a:spcAft>
                  <a:spcPts val="0"/>
                </a:spcAft>
                <a:buClrTx/>
                <a:buSzTx/>
                <a:buFont typeface="Arial"/>
                <a:buNone/>
                <a:tabLst/>
                <a:defRPr/>
              </a:pPr>
              <a:r>
                <a:rPr kumimoji="0" lang="nl-NL" sz="1200" i="0" u="none" strike="noStrike" kern="1200" cap="none" spc="0" normalizeH="0" baseline="0" noProof="0" dirty="0">
                  <a:ln>
                    <a:noFill/>
                  </a:ln>
                  <a:solidFill>
                    <a:schemeClr val="bg2">
                      <a:lumMod val="10000"/>
                    </a:schemeClr>
                  </a:solidFill>
                  <a:effectLst/>
                  <a:uLnTx/>
                  <a:uFillTx/>
                  <a:ea typeface="+mn-ea"/>
                  <a:cs typeface="Arial"/>
                  <a:sym typeface="Arial"/>
                </a:rPr>
                <a:t>12) Ontwikkelen </a:t>
              </a:r>
              <a:r>
                <a:rPr kumimoji="0" lang="nl-NL" sz="1200" b="1" i="0" u="none" strike="noStrike" kern="1200" cap="none" spc="0" normalizeH="0" baseline="0" noProof="0" dirty="0">
                  <a:ln>
                    <a:noFill/>
                  </a:ln>
                  <a:solidFill>
                    <a:schemeClr val="bg2">
                      <a:lumMod val="10000"/>
                    </a:schemeClr>
                  </a:solidFill>
                  <a:effectLst/>
                  <a:uLnTx/>
                  <a:uFillTx/>
                  <a:ea typeface="+mn-ea"/>
                  <a:cs typeface="Arial"/>
                  <a:sym typeface="Arial"/>
                </a:rPr>
                <a:t>adviesfunctie</a:t>
              </a:r>
              <a:r>
                <a:rPr kumimoji="0" lang="nl-NL" sz="1200" i="0" u="none" strike="noStrike" kern="1200" cap="none" spc="0" normalizeH="0" baseline="0" noProof="0" dirty="0">
                  <a:ln>
                    <a:noFill/>
                  </a:ln>
                  <a:solidFill>
                    <a:schemeClr val="bg2">
                      <a:lumMod val="10000"/>
                    </a:schemeClr>
                  </a:solidFill>
                  <a:effectLst/>
                  <a:uLnTx/>
                  <a:uFillTx/>
                  <a:ea typeface="+mn-ea"/>
                  <a:cs typeface="Arial"/>
                  <a:sym typeface="Arial"/>
                </a:rPr>
                <a:t> op publiek-private ketenvraagstukken</a:t>
              </a:r>
            </a:p>
          </p:txBody>
        </p:sp>
      </p:grpSp>
      <p:grpSp>
        <p:nvGrpSpPr>
          <p:cNvPr id="29" name="Groep 28">
            <a:extLst>
              <a:ext uri="{FF2B5EF4-FFF2-40B4-BE49-F238E27FC236}">
                <a16:creationId xmlns:a16="http://schemas.microsoft.com/office/drawing/2014/main" id="{F4CC4BD8-0DEB-7174-AAF3-55C4D7F3942B}"/>
              </a:ext>
            </a:extLst>
          </p:cNvPr>
          <p:cNvGrpSpPr/>
          <p:nvPr/>
        </p:nvGrpSpPr>
        <p:grpSpPr>
          <a:xfrm>
            <a:off x="987301" y="1557816"/>
            <a:ext cx="634746" cy="1353181"/>
            <a:chOff x="1196340" y="3249168"/>
            <a:chExt cx="1336548" cy="819912"/>
          </a:xfrm>
          <a:solidFill>
            <a:srgbClr val="DCDCDC"/>
          </a:solidFill>
        </p:grpSpPr>
        <p:sp>
          <p:nvSpPr>
            <p:cNvPr id="30" name="Rechthoek 29">
              <a:extLst>
                <a:ext uri="{FF2B5EF4-FFF2-40B4-BE49-F238E27FC236}">
                  <a16:creationId xmlns:a16="http://schemas.microsoft.com/office/drawing/2014/main" id="{90A626EA-3AC3-07E4-51B9-485578FBD747}"/>
                </a:ext>
              </a:extLst>
            </p:cNvPr>
            <p:cNvSpPr/>
            <p:nvPr/>
          </p:nvSpPr>
          <p:spPr>
            <a:xfrm>
              <a:off x="1196340" y="3249168"/>
              <a:ext cx="1336548" cy="819912"/>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black"/>
                </a:solidFill>
                <a:effectLst/>
                <a:uLnTx/>
                <a:uFillTx/>
                <a:ea typeface="+mn-ea"/>
                <a:cs typeface="+mn-cs"/>
                <a:sym typeface="Arial"/>
              </a:endParaRPr>
            </a:p>
          </p:txBody>
        </p:sp>
        <p:sp>
          <p:nvSpPr>
            <p:cNvPr id="31" name="Tekstvak 30">
              <a:extLst>
                <a:ext uri="{FF2B5EF4-FFF2-40B4-BE49-F238E27FC236}">
                  <a16:creationId xmlns:a16="http://schemas.microsoft.com/office/drawing/2014/main" id="{1AF81BDA-9382-A58B-4F65-76E08FBF20C7}"/>
                </a:ext>
              </a:extLst>
            </p:cNvPr>
            <p:cNvSpPr txBox="1"/>
            <p:nvPr/>
          </p:nvSpPr>
          <p:spPr>
            <a:xfrm>
              <a:off x="1443368" y="3265981"/>
              <a:ext cx="907294" cy="773655"/>
            </a:xfrm>
            <a:prstGeom prst="rect">
              <a:avLst/>
            </a:prstGeom>
            <a:grpFill/>
          </p:spPr>
          <p:txBody>
            <a:bodyPr vert="vert270" wrap="square" lIns="91440" tIns="45720" rIns="91440" bIns="4572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l-NL" sz="1600" b="1" i="0" u="none" strike="noStrike" kern="1200" cap="none" spc="0" normalizeH="0" baseline="0" noProof="0" dirty="0">
                  <a:ln>
                    <a:noFill/>
                  </a:ln>
                  <a:solidFill>
                    <a:srgbClr val="000000"/>
                  </a:solidFill>
                  <a:effectLst/>
                  <a:uLnTx/>
                  <a:uFillTx/>
                  <a:ea typeface="+mn-ea"/>
                  <a:cs typeface="Arial"/>
                  <a:sym typeface="Arial"/>
                </a:rPr>
                <a:t>Ambitie</a:t>
              </a:r>
              <a:endParaRPr kumimoji="0" lang="nl-NL" sz="1600" b="1" i="0" u="none" strike="noStrike" kern="1200" cap="none" spc="0" normalizeH="0" baseline="0" noProof="0" dirty="0">
                <a:ln>
                  <a:noFill/>
                </a:ln>
                <a:solidFill>
                  <a:prstClr val="black"/>
                </a:solidFill>
                <a:effectLst/>
                <a:uLnTx/>
                <a:uFillTx/>
                <a:ea typeface="+mn-ea"/>
                <a:cs typeface="Calibri" panose="020F0502020204030204"/>
                <a:sym typeface="Arial"/>
              </a:endParaRPr>
            </a:p>
          </p:txBody>
        </p:sp>
      </p:grpSp>
      <p:grpSp>
        <p:nvGrpSpPr>
          <p:cNvPr id="32" name="Groep 31">
            <a:extLst>
              <a:ext uri="{FF2B5EF4-FFF2-40B4-BE49-F238E27FC236}">
                <a16:creationId xmlns:a16="http://schemas.microsoft.com/office/drawing/2014/main" id="{3CD84C33-4A93-C891-25B2-FD8DCA8A1BAC}"/>
              </a:ext>
            </a:extLst>
          </p:cNvPr>
          <p:cNvGrpSpPr/>
          <p:nvPr/>
        </p:nvGrpSpPr>
        <p:grpSpPr>
          <a:xfrm>
            <a:off x="987301" y="3044616"/>
            <a:ext cx="634746" cy="3465247"/>
            <a:chOff x="1196340" y="3249168"/>
            <a:chExt cx="1336548" cy="819912"/>
          </a:xfrm>
          <a:solidFill>
            <a:srgbClr val="DCDCDC"/>
          </a:solidFill>
        </p:grpSpPr>
        <p:sp>
          <p:nvSpPr>
            <p:cNvPr id="33" name="Rechthoek 32">
              <a:extLst>
                <a:ext uri="{FF2B5EF4-FFF2-40B4-BE49-F238E27FC236}">
                  <a16:creationId xmlns:a16="http://schemas.microsoft.com/office/drawing/2014/main" id="{0F6558F6-17E2-627A-AA47-32E553B867CC}"/>
                </a:ext>
              </a:extLst>
            </p:cNvPr>
            <p:cNvSpPr/>
            <p:nvPr/>
          </p:nvSpPr>
          <p:spPr>
            <a:xfrm>
              <a:off x="1196340" y="3249168"/>
              <a:ext cx="1336548" cy="819912"/>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black"/>
                </a:solidFill>
                <a:effectLst/>
                <a:uLnTx/>
                <a:uFillTx/>
                <a:ea typeface="+mn-ea"/>
                <a:cs typeface="+mn-cs"/>
                <a:sym typeface="Arial"/>
              </a:endParaRPr>
            </a:p>
          </p:txBody>
        </p:sp>
        <p:sp>
          <p:nvSpPr>
            <p:cNvPr id="34" name="Tekstvak 33">
              <a:extLst>
                <a:ext uri="{FF2B5EF4-FFF2-40B4-BE49-F238E27FC236}">
                  <a16:creationId xmlns:a16="http://schemas.microsoft.com/office/drawing/2014/main" id="{3717F76E-9CD1-9B9B-61AC-3F953BED6D64}"/>
                </a:ext>
              </a:extLst>
            </p:cNvPr>
            <p:cNvSpPr txBox="1"/>
            <p:nvPr/>
          </p:nvSpPr>
          <p:spPr>
            <a:xfrm>
              <a:off x="1403542" y="3260017"/>
              <a:ext cx="907294" cy="790474"/>
            </a:xfrm>
            <a:prstGeom prst="rect">
              <a:avLst/>
            </a:prstGeom>
            <a:grpFill/>
          </p:spPr>
          <p:txBody>
            <a:bodyPr vert="vert270" wrap="square" lIns="91440" tIns="45720" rIns="91440" bIns="4572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l-NL" sz="1600" b="1" i="0" u="none" strike="noStrike" kern="1200" cap="none" spc="0" normalizeH="0" baseline="0" noProof="0" dirty="0">
                  <a:ln>
                    <a:noFill/>
                  </a:ln>
                  <a:solidFill>
                    <a:srgbClr val="000000"/>
                  </a:solidFill>
                  <a:effectLst/>
                  <a:uLnTx/>
                  <a:uFillTx/>
                  <a:ea typeface="+mn-ea"/>
                  <a:cs typeface="Arial"/>
                  <a:sym typeface="Arial"/>
                </a:rPr>
                <a:t>Activiteiten</a:t>
              </a:r>
              <a:endParaRPr kumimoji="0" lang="nl-NL" sz="2000" b="1" i="0" u="none" strike="noStrike" kern="1200" cap="none" spc="0" normalizeH="0" baseline="0" noProof="0" dirty="0">
                <a:ln>
                  <a:noFill/>
                </a:ln>
                <a:solidFill>
                  <a:srgbClr val="000000"/>
                </a:solidFill>
                <a:effectLst/>
                <a:uLnTx/>
                <a:uFillTx/>
                <a:ea typeface="+mn-ea"/>
                <a:cs typeface="Calibri"/>
                <a:sym typeface="Arial"/>
              </a:endParaRPr>
            </a:p>
          </p:txBody>
        </p:sp>
      </p:grpSp>
      <p:grpSp>
        <p:nvGrpSpPr>
          <p:cNvPr id="35" name="Groep 34">
            <a:extLst>
              <a:ext uri="{FF2B5EF4-FFF2-40B4-BE49-F238E27FC236}">
                <a16:creationId xmlns:a16="http://schemas.microsoft.com/office/drawing/2014/main" id="{8343D1D6-CCE3-BE75-9A7F-ECC64AB36FE2}"/>
              </a:ext>
            </a:extLst>
          </p:cNvPr>
          <p:cNvGrpSpPr/>
          <p:nvPr/>
        </p:nvGrpSpPr>
        <p:grpSpPr>
          <a:xfrm>
            <a:off x="4340926" y="1554974"/>
            <a:ext cx="2062693" cy="1353181"/>
            <a:chOff x="2852928" y="850392"/>
            <a:chExt cx="1965960" cy="576072"/>
          </a:xfrm>
          <a:solidFill>
            <a:srgbClr val="006E54"/>
          </a:solidFill>
        </p:grpSpPr>
        <p:sp>
          <p:nvSpPr>
            <p:cNvPr id="36" name="Rechthoek 35">
              <a:extLst>
                <a:ext uri="{FF2B5EF4-FFF2-40B4-BE49-F238E27FC236}">
                  <a16:creationId xmlns:a16="http://schemas.microsoft.com/office/drawing/2014/main" id="{07FA38A7-8EB7-1F00-23AC-6969AD7B9AB0}"/>
                </a:ext>
              </a:extLst>
            </p:cNvPr>
            <p:cNvSpPr/>
            <p:nvPr/>
          </p:nvSpPr>
          <p:spPr>
            <a:xfrm>
              <a:off x="2852928" y="850392"/>
              <a:ext cx="1965960" cy="576072"/>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300" b="0" i="0" u="none" strike="noStrike" kern="1200" cap="none" spc="0" normalizeH="0" baseline="0" noProof="0" dirty="0">
                <a:ln>
                  <a:noFill/>
                </a:ln>
                <a:solidFill>
                  <a:schemeClr val="bg1"/>
                </a:solidFill>
                <a:effectLst/>
                <a:uLnTx/>
                <a:uFillTx/>
                <a:ea typeface="+mn-ea"/>
                <a:cs typeface="+mn-cs"/>
                <a:sym typeface="Arial"/>
              </a:endParaRPr>
            </a:p>
          </p:txBody>
        </p:sp>
        <p:sp>
          <p:nvSpPr>
            <p:cNvPr id="37" name="Tekstvak 36">
              <a:extLst>
                <a:ext uri="{FF2B5EF4-FFF2-40B4-BE49-F238E27FC236}">
                  <a16:creationId xmlns:a16="http://schemas.microsoft.com/office/drawing/2014/main" id="{745AA46E-CD9D-DC02-C68A-C8D8A445DA74}"/>
                </a:ext>
              </a:extLst>
            </p:cNvPr>
            <p:cNvSpPr txBox="1"/>
            <p:nvPr/>
          </p:nvSpPr>
          <p:spPr>
            <a:xfrm>
              <a:off x="2871955" y="858635"/>
              <a:ext cx="1920762" cy="294808"/>
            </a:xfrm>
            <a:prstGeom prst="rect">
              <a:avLst/>
            </a:prstGeom>
            <a:grp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300" b="0" i="0" u="none" strike="noStrike" kern="1200" cap="none" spc="0" normalizeH="0" baseline="0" noProof="0" dirty="0">
                  <a:ln>
                    <a:noFill/>
                  </a:ln>
                  <a:solidFill>
                    <a:schemeClr val="bg1"/>
                  </a:solidFill>
                  <a:effectLst/>
                  <a:uLnTx/>
                  <a:uFillTx/>
                  <a:ea typeface="+mn-ea"/>
                  <a:cs typeface="Arial"/>
                  <a:sym typeface="Arial"/>
                </a:rPr>
                <a:t>B. Versterken </a:t>
              </a:r>
              <a:r>
                <a:rPr kumimoji="0" lang="nl-NL" sz="1300" b="0" i="0" u="none" strike="noStrike" kern="1200" cap="none" spc="0" normalizeH="0" baseline="0" noProof="0" dirty="0" err="1">
                  <a:ln>
                    <a:noFill/>
                  </a:ln>
                  <a:solidFill>
                    <a:schemeClr val="bg1"/>
                  </a:solidFill>
                  <a:effectLst/>
                  <a:uLnTx/>
                  <a:uFillTx/>
                  <a:ea typeface="+mn-ea"/>
                  <a:cs typeface="Arial"/>
                  <a:sym typeface="Arial"/>
                </a:rPr>
                <a:t>governance</a:t>
              </a:r>
              <a:r>
                <a:rPr kumimoji="0" lang="nl-NL" sz="1300" b="0" i="0" u="none" strike="noStrike" kern="1200" cap="none" spc="0" normalizeH="0" baseline="0" noProof="0" dirty="0">
                  <a:ln>
                    <a:noFill/>
                  </a:ln>
                  <a:solidFill>
                    <a:schemeClr val="bg1"/>
                  </a:solidFill>
                  <a:effectLst/>
                  <a:uLnTx/>
                  <a:uFillTx/>
                  <a:ea typeface="+mn-ea"/>
                  <a:cs typeface="Arial"/>
                  <a:sym typeface="Arial"/>
                </a:rPr>
                <a:t> op architectuur en standaarden.</a:t>
              </a:r>
            </a:p>
          </p:txBody>
        </p:sp>
      </p:grpSp>
      <p:grpSp>
        <p:nvGrpSpPr>
          <p:cNvPr id="38" name="Groep 37">
            <a:extLst>
              <a:ext uri="{FF2B5EF4-FFF2-40B4-BE49-F238E27FC236}">
                <a16:creationId xmlns:a16="http://schemas.microsoft.com/office/drawing/2014/main" id="{8CE01A32-AFD7-891A-4CB3-2C2D790229F9}"/>
              </a:ext>
            </a:extLst>
          </p:cNvPr>
          <p:cNvGrpSpPr/>
          <p:nvPr/>
        </p:nvGrpSpPr>
        <p:grpSpPr>
          <a:xfrm>
            <a:off x="4346374" y="4479468"/>
            <a:ext cx="2057241" cy="651309"/>
            <a:chOff x="1196340" y="3249168"/>
            <a:chExt cx="1336548" cy="907330"/>
          </a:xfrm>
          <a:solidFill>
            <a:srgbClr val="78D2B4"/>
          </a:solidFill>
        </p:grpSpPr>
        <p:sp>
          <p:nvSpPr>
            <p:cNvPr id="39" name="Rechthoek 38">
              <a:extLst>
                <a:ext uri="{FF2B5EF4-FFF2-40B4-BE49-F238E27FC236}">
                  <a16:creationId xmlns:a16="http://schemas.microsoft.com/office/drawing/2014/main" id="{294C6250-789E-AE9F-7382-693EDD300F07}"/>
                </a:ext>
              </a:extLst>
            </p:cNvPr>
            <p:cNvSpPr/>
            <p:nvPr/>
          </p:nvSpPr>
          <p:spPr>
            <a:xfrm>
              <a:off x="1196340" y="3249168"/>
              <a:ext cx="1336548" cy="819912"/>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200" i="0" u="none" strike="noStrike" kern="1200" cap="none" spc="0" normalizeH="0" baseline="0" noProof="0">
                <a:ln>
                  <a:noFill/>
                </a:ln>
                <a:solidFill>
                  <a:schemeClr val="bg2">
                    <a:lumMod val="10000"/>
                  </a:schemeClr>
                </a:solidFill>
                <a:effectLst/>
                <a:uLnTx/>
                <a:uFillTx/>
                <a:ea typeface="+mn-ea"/>
                <a:cs typeface="+mn-cs"/>
                <a:sym typeface="Arial"/>
              </a:endParaRPr>
            </a:p>
          </p:txBody>
        </p:sp>
        <p:sp>
          <p:nvSpPr>
            <p:cNvPr id="40" name="Tekstvak 39">
              <a:extLst>
                <a:ext uri="{FF2B5EF4-FFF2-40B4-BE49-F238E27FC236}">
                  <a16:creationId xmlns:a16="http://schemas.microsoft.com/office/drawing/2014/main" id="{A01A3344-841A-80DF-BC91-7585CF846537}"/>
                </a:ext>
              </a:extLst>
            </p:cNvPr>
            <p:cNvSpPr txBox="1"/>
            <p:nvPr/>
          </p:nvSpPr>
          <p:spPr>
            <a:xfrm>
              <a:off x="1210395" y="3272182"/>
              <a:ext cx="1290099" cy="884316"/>
            </a:xfrm>
            <a:prstGeom prst="rect">
              <a:avLst/>
            </a:prstGeom>
            <a:grpFill/>
          </p:spPr>
          <p:txBody>
            <a:bodyPr wrap="square" rtlCol="0">
              <a:spAutoFit/>
            </a:bodyPr>
            <a:lstStyle/>
            <a:p>
              <a:pPr>
                <a:defRPr/>
              </a:pPr>
              <a:r>
                <a:rPr lang="nl-NL" sz="1125" dirty="0">
                  <a:solidFill>
                    <a:schemeClr val="bg2">
                      <a:lumMod val="10000"/>
                    </a:schemeClr>
                  </a:solidFill>
                  <a:cs typeface="Arial"/>
                  <a:sym typeface="Arial"/>
                </a:rPr>
                <a:t>7</a:t>
              </a:r>
              <a:r>
                <a:rPr kumimoji="0" lang="nl-NL" sz="1125" i="0" u="none" strike="noStrike" kern="1200" cap="none" spc="0" normalizeH="0" baseline="0" noProof="0" dirty="0">
                  <a:ln>
                    <a:noFill/>
                  </a:ln>
                  <a:solidFill>
                    <a:schemeClr val="bg2">
                      <a:lumMod val="10000"/>
                    </a:schemeClr>
                  </a:solidFill>
                  <a:effectLst/>
                  <a:uLnTx/>
                  <a:uFillTx/>
                  <a:ea typeface="+mn-ea"/>
                  <a:cs typeface="Arial"/>
                  <a:sym typeface="Arial"/>
                </a:rPr>
                <a:t>) </a:t>
              </a:r>
              <a:r>
                <a:rPr lang="nl-NL" sz="1200" dirty="0">
                  <a:solidFill>
                    <a:schemeClr val="bg2">
                      <a:lumMod val="10000"/>
                    </a:schemeClr>
                  </a:solidFill>
                  <a:cs typeface="Arial"/>
                  <a:sym typeface="Arial"/>
                </a:rPr>
                <a:t>Concretiseren</a:t>
              </a:r>
              <a:r>
                <a:rPr lang="nl-NL" sz="1200" b="1" dirty="0">
                  <a:solidFill>
                    <a:schemeClr val="bg2">
                      <a:lumMod val="10000"/>
                    </a:schemeClr>
                  </a:solidFill>
                  <a:cs typeface="Arial"/>
                  <a:sym typeface="Arial"/>
                </a:rPr>
                <a:t> </a:t>
              </a:r>
              <a:r>
                <a:rPr lang="nl-NL" sz="1200" b="1" dirty="0" err="1">
                  <a:solidFill>
                    <a:schemeClr val="bg2">
                      <a:lumMod val="10000"/>
                    </a:schemeClr>
                  </a:solidFill>
                  <a:cs typeface="Arial"/>
                  <a:sym typeface="Arial"/>
                </a:rPr>
                <a:t>g</a:t>
              </a:r>
              <a:r>
                <a:rPr lang="nl-NL" sz="1200" b="1" dirty="0" err="1">
                  <a:solidFill>
                    <a:schemeClr val="bg2">
                      <a:lumMod val="10000"/>
                    </a:schemeClr>
                  </a:solidFill>
                </a:rPr>
                <a:t>overnance</a:t>
              </a:r>
              <a:r>
                <a:rPr lang="nl-NL" sz="1200" b="1" dirty="0">
                  <a:solidFill>
                    <a:schemeClr val="bg2">
                      <a:lumMod val="10000"/>
                    </a:schemeClr>
                  </a:solidFill>
                </a:rPr>
                <a:t> </a:t>
              </a:r>
              <a:r>
                <a:rPr lang="nl-NL" sz="1200" dirty="0">
                  <a:solidFill>
                    <a:schemeClr val="bg2">
                      <a:lumMod val="10000"/>
                    </a:schemeClr>
                  </a:solidFill>
                </a:rPr>
                <a:t>afspraken</a:t>
              </a:r>
            </a:p>
            <a:p>
              <a:pPr>
                <a:defRPr/>
              </a:pPr>
              <a:endParaRPr lang="nl-NL" sz="1125" dirty="0">
                <a:solidFill>
                  <a:schemeClr val="bg2">
                    <a:lumMod val="10000"/>
                  </a:schemeClr>
                </a:solidFill>
              </a:endParaRPr>
            </a:p>
          </p:txBody>
        </p:sp>
      </p:grpSp>
      <p:grpSp>
        <p:nvGrpSpPr>
          <p:cNvPr id="41" name="Groep 40">
            <a:extLst>
              <a:ext uri="{FF2B5EF4-FFF2-40B4-BE49-F238E27FC236}">
                <a16:creationId xmlns:a16="http://schemas.microsoft.com/office/drawing/2014/main" id="{52C7A55B-EA18-597F-E994-A6E7993A231B}"/>
              </a:ext>
            </a:extLst>
          </p:cNvPr>
          <p:cNvGrpSpPr/>
          <p:nvPr/>
        </p:nvGrpSpPr>
        <p:grpSpPr>
          <a:xfrm>
            <a:off x="9184154" y="1554975"/>
            <a:ext cx="2062693" cy="1350339"/>
            <a:chOff x="2852928" y="850392"/>
            <a:chExt cx="1965960" cy="576072"/>
          </a:xfrm>
          <a:solidFill>
            <a:srgbClr val="006E54"/>
          </a:solidFill>
        </p:grpSpPr>
        <p:sp>
          <p:nvSpPr>
            <p:cNvPr id="42" name="Rechthoek 41">
              <a:extLst>
                <a:ext uri="{FF2B5EF4-FFF2-40B4-BE49-F238E27FC236}">
                  <a16:creationId xmlns:a16="http://schemas.microsoft.com/office/drawing/2014/main" id="{12033074-A014-0C97-6390-89EF57BB15B5}"/>
                </a:ext>
              </a:extLst>
            </p:cNvPr>
            <p:cNvSpPr/>
            <p:nvPr/>
          </p:nvSpPr>
          <p:spPr>
            <a:xfrm>
              <a:off x="2852928" y="850392"/>
              <a:ext cx="1965960" cy="576072"/>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300" b="0" i="0" u="none" strike="noStrike" kern="1200" cap="none" spc="0" normalizeH="0" baseline="0" noProof="0">
                <a:ln>
                  <a:noFill/>
                </a:ln>
                <a:solidFill>
                  <a:schemeClr val="bg1"/>
                </a:solidFill>
                <a:effectLst/>
                <a:uLnTx/>
                <a:uFillTx/>
                <a:ea typeface="+mn-ea"/>
                <a:cs typeface="+mn-cs"/>
                <a:sym typeface="Arial"/>
              </a:endParaRPr>
            </a:p>
          </p:txBody>
        </p:sp>
        <p:sp>
          <p:nvSpPr>
            <p:cNvPr id="43" name="Tekstvak 42">
              <a:extLst>
                <a:ext uri="{FF2B5EF4-FFF2-40B4-BE49-F238E27FC236}">
                  <a16:creationId xmlns:a16="http://schemas.microsoft.com/office/drawing/2014/main" id="{76BEF06B-FD90-BF6C-66F4-3A6173FB41F7}"/>
                </a:ext>
              </a:extLst>
            </p:cNvPr>
            <p:cNvSpPr txBox="1"/>
            <p:nvPr/>
          </p:nvSpPr>
          <p:spPr>
            <a:xfrm>
              <a:off x="2869006" y="856650"/>
              <a:ext cx="1937940" cy="458085"/>
            </a:xfrm>
            <a:prstGeom prst="rect">
              <a:avLst/>
            </a:prstGeom>
            <a:grpFill/>
          </p:spPr>
          <p:txBody>
            <a:bodyPr wrap="square" lIns="91440" tIns="45720" rIns="91440" bIns="45720" rtlCol="0" anchor="t">
              <a:spAutoFit/>
            </a:bodyPr>
            <a:lstStyle/>
            <a:p>
              <a:pPr marL="0" marR="0" lvl="0" indent="0" algn="l" defTabSz="914400" rtl="0" eaLnBrk="1" fontAlgn="auto" latinLnBrk="0" hangingPunct="1">
                <a:lnSpc>
                  <a:spcPct val="100000"/>
                </a:lnSpc>
                <a:spcBef>
                  <a:spcPts val="0"/>
                </a:spcBef>
                <a:spcAft>
                  <a:spcPts val="0"/>
                </a:spcAft>
                <a:buClrTx/>
                <a:buSzTx/>
                <a:buFont typeface="Arial"/>
                <a:buNone/>
                <a:tabLst/>
                <a:defRPr/>
              </a:pPr>
              <a:r>
                <a:rPr lang="nl-NL" sz="1300" dirty="0">
                  <a:solidFill>
                    <a:schemeClr val="bg1"/>
                  </a:solidFill>
                  <a:cs typeface="Arial"/>
                  <a:sym typeface="Arial"/>
                </a:rPr>
                <a:t>D. Verankeren van de adviesfunctie als expertisepunt voor standaardisatie in het onderwijs.</a:t>
              </a:r>
            </a:p>
          </p:txBody>
        </p:sp>
      </p:grpSp>
      <p:sp>
        <p:nvSpPr>
          <p:cNvPr id="44" name="Google Shape;99;ge15e2bb69b_0_6">
            <a:extLst>
              <a:ext uri="{FF2B5EF4-FFF2-40B4-BE49-F238E27FC236}">
                <a16:creationId xmlns:a16="http://schemas.microsoft.com/office/drawing/2014/main" id="{B5834C6D-02D3-78B4-0500-E74F48193222}"/>
              </a:ext>
            </a:extLst>
          </p:cNvPr>
          <p:cNvSpPr txBox="1">
            <a:spLocks/>
          </p:cNvSpPr>
          <p:nvPr/>
        </p:nvSpPr>
        <p:spPr>
          <a:xfrm>
            <a:off x="983764" y="1026321"/>
            <a:ext cx="10278908" cy="454305"/>
          </a:xfrm>
          <a:prstGeom prst="rect">
            <a:avLst/>
          </a:prstGeom>
          <a:solidFill>
            <a:srgbClr val="0FA67E"/>
          </a:solidFill>
          <a:ln>
            <a:noFill/>
          </a:ln>
        </p:spPr>
        <p:txBody>
          <a:bodyPr spcFirstLastPara="1" vert="horz" wrap="square" lIns="121900" tIns="121900" rIns="121900" bIns="121900" rtlCol="0" anchor="t" anchorCtr="0">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l" defTabSz="914400" rtl="0" eaLnBrk="1" fontAlgn="auto" latinLnBrk="0" hangingPunct="1">
              <a:lnSpc>
                <a:spcPct val="100000"/>
              </a:lnSpc>
              <a:spcBef>
                <a:spcPts val="0"/>
              </a:spcBef>
              <a:spcAft>
                <a:spcPts val="0"/>
              </a:spcAft>
              <a:buClr>
                <a:prstClr val="white"/>
              </a:buClr>
              <a:buSzPts val="3700"/>
              <a:buFont typeface="Calibri"/>
              <a:buNone/>
              <a:tabLst/>
              <a:defRPr/>
            </a:pPr>
            <a:r>
              <a:rPr kumimoji="0" lang="nl-NL" sz="1600" b="1" i="0" u="none" strike="noStrike" kern="1200" cap="none" spc="0" normalizeH="0" baseline="0" noProof="0" dirty="0">
                <a:ln>
                  <a:noFill/>
                </a:ln>
                <a:solidFill>
                  <a:prstClr val="white"/>
                </a:solidFill>
                <a:effectLst/>
                <a:uLnTx/>
                <a:uFillTx/>
                <a:latin typeface="+mn-lt"/>
                <a:ea typeface="+mj-ea"/>
                <a:cs typeface="+mj-cs"/>
                <a:sym typeface="Arial"/>
              </a:rPr>
              <a:t>Ambities en activiteiten</a:t>
            </a:r>
          </a:p>
        </p:txBody>
      </p:sp>
      <p:grpSp>
        <p:nvGrpSpPr>
          <p:cNvPr id="46" name="Groep 45">
            <a:extLst>
              <a:ext uri="{FF2B5EF4-FFF2-40B4-BE49-F238E27FC236}">
                <a16:creationId xmlns:a16="http://schemas.microsoft.com/office/drawing/2014/main" id="{25E9C827-23E9-917B-0AD8-F6C6E3199AB4}"/>
              </a:ext>
            </a:extLst>
          </p:cNvPr>
          <p:cNvGrpSpPr/>
          <p:nvPr/>
        </p:nvGrpSpPr>
        <p:grpSpPr>
          <a:xfrm>
            <a:off x="1909749" y="4483059"/>
            <a:ext cx="2073154" cy="579432"/>
            <a:chOff x="1196340" y="3249168"/>
            <a:chExt cx="1336548" cy="819912"/>
          </a:xfrm>
          <a:solidFill>
            <a:srgbClr val="78D2B4"/>
          </a:solidFill>
        </p:grpSpPr>
        <p:sp>
          <p:nvSpPr>
            <p:cNvPr id="47" name="Rechthoek 46">
              <a:extLst>
                <a:ext uri="{FF2B5EF4-FFF2-40B4-BE49-F238E27FC236}">
                  <a16:creationId xmlns:a16="http://schemas.microsoft.com/office/drawing/2014/main" id="{4355F589-C6A2-AB32-531A-BC7DF5941CF4}"/>
                </a:ext>
              </a:extLst>
            </p:cNvPr>
            <p:cNvSpPr/>
            <p:nvPr/>
          </p:nvSpPr>
          <p:spPr>
            <a:xfrm>
              <a:off x="1196340" y="3249168"/>
              <a:ext cx="1336548" cy="819912"/>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200" i="0" u="none" strike="noStrike" kern="1200" cap="none" spc="0" normalizeH="0" baseline="0" noProof="0">
                <a:ln>
                  <a:noFill/>
                </a:ln>
                <a:solidFill>
                  <a:schemeClr val="bg2">
                    <a:lumMod val="10000"/>
                  </a:schemeClr>
                </a:solidFill>
                <a:effectLst/>
                <a:uLnTx/>
                <a:uFillTx/>
                <a:ea typeface="+mn-ea"/>
                <a:cs typeface="+mn-cs"/>
                <a:sym typeface="Arial"/>
              </a:endParaRPr>
            </a:p>
          </p:txBody>
        </p:sp>
        <p:sp>
          <p:nvSpPr>
            <p:cNvPr id="48" name="Tekstvak 47">
              <a:extLst>
                <a:ext uri="{FF2B5EF4-FFF2-40B4-BE49-F238E27FC236}">
                  <a16:creationId xmlns:a16="http://schemas.microsoft.com/office/drawing/2014/main" id="{D630D950-04C1-93CC-D5C5-75ECE79FD43E}"/>
                </a:ext>
              </a:extLst>
            </p:cNvPr>
            <p:cNvSpPr txBox="1"/>
            <p:nvPr/>
          </p:nvSpPr>
          <p:spPr>
            <a:xfrm>
              <a:off x="1210339" y="3283720"/>
              <a:ext cx="1300089" cy="391961"/>
            </a:xfrm>
            <a:prstGeom prst="rect">
              <a:avLst/>
            </a:prstGeom>
            <a:grpFill/>
          </p:spPr>
          <p:txBody>
            <a:bodyPr wrap="square" lIns="91440" tIns="45720" rIns="91440" bIns="45720" rtlCol="0" anchor="t">
              <a:spAutoFit/>
            </a:bodyPr>
            <a:lstStyle/>
            <a:p>
              <a:pPr marL="0" marR="0" lvl="0" indent="0" algn="l" defTabSz="914400" rtl="0" eaLnBrk="1" fontAlgn="auto" latinLnBrk="0" hangingPunct="1">
                <a:lnSpc>
                  <a:spcPct val="100000"/>
                </a:lnSpc>
                <a:spcBef>
                  <a:spcPts val="0"/>
                </a:spcBef>
                <a:spcAft>
                  <a:spcPts val="0"/>
                </a:spcAft>
                <a:buClrTx/>
                <a:buSzTx/>
                <a:buFont typeface="Arial"/>
                <a:buNone/>
                <a:tabLst/>
                <a:defRPr/>
              </a:pPr>
              <a:r>
                <a:rPr lang="nl-NL" sz="1200" dirty="0">
                  <a:solidFill>
                    <a:schemeClr val="bg2">
                      <a:lumMod val="10000"/>
                    </a:schemeClr>
                  </a:solidFill>
                  <a:cs typeface="Arial"/>
                  <a:sym typeface="Arial"/>
                </a:rPr>
                <a:t>3) </a:t>
              </a:r>
              <a:r>
                <a:rPr lang="nl-NL" sz="1200" dirty="0" err="1">
                  <a:solidFill>
                    <a:schemeClr val="bg2">
                      <a:lumMod val="10000"/>
                    </a:schemeClr>
                  </a:solidFill>
                  <a:cs typeface="Arial"/>
                  <a:sym typeface="Arial"/>
                </a:rPr>
                <a:t>Doorontwikkelen</a:t>
              </a:r>
              <a:r>
                <a:rPr lang="nl-NL" sz="1200" dirty="0">
                  <a:solidFill>
                    <a:schemeClr val="bg2">
                      <a:lumMod val="10000"/>
                    </a:schemeClr>
                  </a:solidFill>
                  <a:cs typeface="Arial"/>
                  <a:sym typeface="Arial"/>
                </a:rPr>
                <a:t> </a:t>
              </a:r>
              <a:r>
                <a:rPr kumimoji="0" lang="nl-NL" sz="1200" b="1" i="0" u="none" strike="noStrike" kern="1200" cap="none" spc="0" normalizeH="0" baseline="0" noProof="0" dirty="0">
                  <a:ln>
                    <a:noFill/>
                  </a:ln>
                  <a:solidFill>
                    <a:schemeClr val="bg2">
                      <a:lumMod val="10000"/>
                    </a:schemeClr>
                  </a:solidFill>
                  <a:effectLst/>
                  <a:uLnTx/>
                  <a:uFillTx/>
                  <a:ea typeface="+mn-ea"/>
                  <a:cs typeface="Arial"/>
                  <a:sym typeface="Arial"/>
                </a:rPr>
                <a:t>ROSA</a:t>
              </a:r>
            </a:p>
          </p:txBody>
        </p:sp>
      </p:grpSp>
      <p:sp>
        <p:nvSpPr>
          <p:cNvPr id="49" name="Tekstvak 48">
            <a:extLst>
              <a:ext uri="{FF2B5EF4-FFF2-40B4-BE49-F238E27FC236}">
                <a16:creationId xmlns:a16="http://schemas.microsoft.com/office/drawing/2014/main" id="{2CF68F60-E03E-9F76-F75E-150D6036E829}"/>
              </a:ext>
            </a:extLst>
          </p:cNvPr>
          <p:cNvSpPr txBox="1"/>
          <p:nvPr/>
        </p:nvSpPr>
        <p:spPr>
          <a:xfrm>
            <a:off x="7410450" y="268227"/>
            <a:ext cx="3884074" cy="369332"/>
          </a:xfrm>
          <a:prstGeom prst="rect">
            <a:avLst/>
          </a:prstGeom>
          <a:noFill/>
        </p:spPr>
        <p:txBody>
          <a:bodyPr wrap="square" rtlCol="0">
            <a:spAutoFit/>
          </a:bodyPr>
          <a:lstStyle/>
          <a:p>
            <a:pPr algn="r"/>
            <a:r>
              <a:rPr lang="nl-NL" b="1" dirty="0">
                <a:solidFill>
                  <a:prstClr val="white"/>
                </a:solidFill>
                <a:sym typeface="Arial"/>
              </a:rPr>
              <a:t>Standaardisatieraad december 2025</a:t>
            </a:r>
            <a:endParaRPr lang="nl-NL" dirty="0"/>
          </a:p>
        </p:txBody>
      </p:sp>
      <p:grpSp>
        <p:nvGrpSpPr>
          <p:cNvPr id="50" name="Groep 49">
            <a:extLst>
              <a:ext uri="{FF2B5EF4-FFF2-40B4-BE49-F238E27FC236}">
                <a16:creationId xmlns:a16="http://schemas.microsoft.com/office/drawing/2014/main" id="{5074E1C2-6F90-EF85-6A34-082FFE0DFF57}"/>
              </a:ext>
            </a:extLst>
          </p:cNvPr>
          <p:cNvGrpSpPr/>
          <p:nvPr/>
        </p:nvGrpSpPr>
        <p:grpSpPr>
          <a:xfrm>
            <a:off x="6757309" y="3052853"/>
            <a:ext cx="2073154" cy="588558"/>
            <a:chOff x="714627" y="4040196"/>
            <a:chExt cx="1336548" cy="819912"/>
          </a:xfrm>
          <a:solidFill>
            <a:srgbClr val="78D2B4"/>
          </a:solidFill>
        </p:grpSpPr>
        <p:sp>
          <p:nvSpPr>
            <p:cNvPr id="51" name="Rechthoek 50">
              <a:extLst>
                <a:ext uri="{FF2B5EF4-FFF2-40B4-BE49-F238E27FC236}">
                  <a16:creationId xmlns:a16="http://schemas.microsoft.com/office/drawing/2014/main" id="{F5A81CB8-9776-42D5-48A7-E2886FA1A538}"/>
                </a:ext>
              </a:extLst>
            </p:cNvPr>
            <p:cNvSpPr/>
            <p:nvPr/>
          </p:nvSpPr>
          <p:spPr>
            <a:xfrm>
              <a:off x="714627" y="4040196"/>
              <a:ext cx="1336548" cy="819912"/>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200" i="0" u="none" strike="noStrike" kern="1200" cap="none" spc="0" normalizeH="0" baseline="0" noProof="0">
                <a:ln>
                  <a:noFill/>
                </a:ln>
                <a:solidFill>
                  <a:schemeClr val="bg2">
                    <a:lumMod val="10000"/>
                  </a:schemeClr>
                </a:solidFill>
                <a:effectLst/>
                <a:uLnTx/>
                <a:uFillTx/>
                <a:ea typeface="+mn-ea"/>
                <a:cs typeface="+mn-cs"/>
                <a:sym typeface="Arial"/>
              </a:endParaRPr>
            </a:p>
          </p:txBody>
        </p:sp>
        <p:sp>
          <p:nvSpPr>
            <p:cNvPr id="52" name="Tekstvak 51">
              <a:extLst>
                <a:ext uri="{FF2B5EF4-FFF2-40B4-BE49-F238E27FC236}">
                  <a16:creationId xmlns:a16="http://schemas.microsoft.com/office/drawing/2014/main" id="{5BA0E5EB-7900-20CA-CEFC-1EDDCA30C986}"/>
                </a:ext>
              </a:extLst>
            </p:cNvPr>
            <p:cNvSpPr txBox="1"/>
            <p:nvPr/>
          </p:nvSpPr>
          <p:spPr>
            <a:xfrm>
              <a:off x="726137" y="4065373"/>
              <a:ext cx="1287766" cy="385883"/>
            </a:xfrm>
            <a:prstGeom prst="rect">
              <a:avLst/>
            </a:prstGeom>
            <a:grpFill/>
          </p:spPr>
          <p:txBody>
            <a:bodyPr wrap="square" lIns="91440" tIns="45720" rIns="91440" bIns="45720" rtlCol="0" anchor="t">
              <a:spAutoFit/>
            </a:bodyPr>
            <a:lstStyle/>
            <a:p>
              <a:r>
                <a:rPr lang="nl-NL" sz="1200" dirty="0">
                  <a:solidFill>
                    <a:schemeClr val="bg2">
                      <a:lumMod val="10000"/>
                    </a:schemeClr>
                  </a:solidFill>
                  <a:cs typeface="Arial"/>
                  <a:sym typeface="Arial"/>
                </a:rPr>
                <a:t>10</a:t>
              </a:r>
              <a:r>
                <a:rPr kumimoji="0" lang="nl-NL" sz="1200" i="0" u="none" strike="noStrike" kern="1200" cap="none" spc="0" normalizeH="0" baseline="0" noProof="0" dirty="0">
                  <a:ln>
                    <a:noFill/>
                  </a:ln>
                  <a:solidFill>
                    <a:schemeClr val="bg2">
                      <a:lumMod val="10000"/>
                    </a:schemeClr>
                  </a:solidFill>
                  <a:effectLst/>
                  <a:uLnTx/>
                  <a:uFillTx/>
                  <a:ea typeface="+mn-ea"/>
                  <a:cs typeface="Arial"/>
                  <a:sym typeface="Arial"/>
                </a:rPr>
                <a:t>) Verbeteren </a:t>
              </a:r>
              <a:r>
                <a:rPr lang="nl-NL" sz="1200" b="1" dirty="0">
                  <a:solidFill>
                    <a:schemeClr val="bg2">
                      <a:lumMod val="10000"/>
                    </a:schemeClr>
                  </a:solidFill>
                  <a:cs typeface="Arial"/>
                  <a:sym typeface="Arial"/>
                </a:rPr>
                <a:t>w</a:t>
              </a:r>
              <a:r>
                <a:rPr kumimoji="0" lang="nl-NL" sz="1200" b="1" i="0" u="none" strike="noStrike" kern="1200" cap="none" spc="0" normalizeH="0" baseline="0" noProof="0" dirty="0" err="1">
                  <a:ln>
                    <a:noFill/>
                  </a:ln>
                  <a:solidFill>
                    <a:schemeClr val="bg2">
                      <a:lumMod val="10000"/>
                    </a:schemeClr>
                  </a:solidFill>
                  <a:effectLst/>
                  <a:uLnTx/>
                  <a:uFillTx/>
                  <a:ea typeface="+mn-ea"/>
                  <a:cs typeface="Arial"/>
                  <a:sym typeface="Arial"/>
                </a:rPr>
                <a:t>ebsite</a:t>
              </a:r>
              <a:endParaRPr kumimoji="0" lang="nl-NL" sz="1200" b="1" i="0" u="none" strike="noStrike" kern="1200" cap="none" spc="0" normalizeH="0" baseline="0" noProof="0" dirty="0">
                <a:ln>
                  <a:noFill/>
                </a:ln>
                <a:solidFill>
                  <a:schemeClr val="bg2">
                    <a:lumMod val="10000"/>
                  </a:schemeClr>
                </a:solidFill>
                <a:effectLst/>
                <a:uLnTx/>
                <a:uFillTx/>
                <a:ea typeface="+mn-ea"/>
                <a:cs typeface="Arial"/>
                <a:sym typeface="Arial"/>
              </a:endParaRPr>
            </a:p>
          </p:txBody>
        </p:sp>
      </p:grpSp>
      <p:grpSp>
        <p:nvGrpSpPr>
          <p:cNvPr id="53" name="Groep 52">
            <a:extLst>
              <a:ext uri="{FF2B5EF4-FFF2-40B4-BE49-F238E27FC236}">
                <a16:creationId xmlns:a16="http://schemas.microsoft.com/office/drawing/2014/main" id="{865B67CC-4D26-BD1F-B504-25F046B55661}"/>
              </a:ext>
            </a:extLst>
          </p:cNvPr>
          <p:cNvGrpSpPr/>
          <p:nvPr/>
        </p:nvGrpSpPr>
        <p:grpSpPr>
          <a:xfrm>
            <a:off x="1916749" y="5200089"/>
            <a:ext cx="2071242" cy="588558"/>
            <a:chOff x="1191348" y="3232030"/>
            <a:chExt cx="1336548" cy="819912"/>
          </a:xfrm>
          <a:solidFill>
            <a:srgbClr val="78D2B4"/>
          </a:solidFill>
        </p:grpSpPr>
        <p:sp>
          <p:nvSpPr>
            <p:cNvPr id="54" name="Rechthoek 53">
              <a:extLst>
                <a:ext uri="{FF2B5EF4-FFF2-40B4-BE49-F238E27FC236}">
                  <a16:creationId xmlns:a16="http://schemas.microsoft.com/office/drawing/2014/main" id="{1EC592EF-2E40-FED0-C011-CF1F38E5BF91}"/>
                </a:ext>
              </a:extLst>
            </p:cNvPr>
            <p:cNvSpPr/>
            <p:nvPr/>
          </p:nvSpPr>
          <p:spPr>
            <a:xfrm>
              <a:off x="1191348" y="3232030"/>
              <a:ext cx="1336548" cy="819912"/>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200" i="0" u="none" strike="noStrike" kern="1200" cap="none" spc="0" normalizeH="0" baseline="0" noProof="0">
                <a:ln>
                  <a:noFill/>
                </a:ln>
                <a:solidFill>
                  <a:schemeClr val="bg2">
                    <a:lumMod val="10000"/>
                  </a:schemeClr>
                </a:solidFill>
                <a:effectLst/>
                <a:uLnTx/>
                <a:uFillTx/>
                <a:ea typeface="+mn-ea"/>
                <a:cs typeface="+mn-cs"/>
                <a:sym typeface="Arial"/>
              </a:endParaRPr>
            </a:p>
          </p:txBody>
        </p:sp>
        <p:sp>
          <p:nvSpPr>
            <p:cNvPr id="55" name="Tekstvak 54">
              <a:extLst>
                <a:ext uri="{FF2B5EF4-FFF2-40B4-BE49-F238E27FC236}">
                  <a16:creationId xmlns:a16="http://schemas.microsoft.com/office/drawing/2014/main" id="{9EFA3F92-CB3A-D1FE-B885-52664484AA9D}"/>
                </a:ext>
              </a:extLst>
            </p:cNvPr>
            <p:cNvSpPr txBox="1"/>
            <p:nvPr/>
          </p:nvSpPr>
          <p:spPr>
            <a:xfrm>
              <a:off x="1210395" y="3272182"/>
              <a:ext cx="1290099" cy="610983"/>
            </a:xfrm>
            <a:prstGeom prst="rect">
              <a:avLst/>
            </a:prstGeom>
            <a:grpFill/>
          </p:spPr>
          <p:txBody>
            <a:bodyPr wrap="square" rtlCol="0">
              <a:spAutoFit/>
            </a:bodyPr>
            <a:lstStyle/>
            <a:p>
              <a:pPr>
                <a:defRPr/>
              </a:pPr>
              <a:r>
                <a:rPr lang="en-US" sz="1125" dirty="0">
                  <a:solidFill>
                    <a:schemeClr val="bg2">
                      <a:lumMod val="10000"/>
                    </a:schemeClr>
                  </a:solidFill>
                  <a:cs typeface="Arial"/>
                  <a:sym typeface="Arial"/>
                </a:rPr>
                <a:t>4</a:t>
              </a:r>
              <a:r>
                <a:rPr lang="nl-NL" sz="1125" dirty="0">
                  <a:solidFill>
                    <a:schemeClr val="bg2">
                      <a:lumMod val="10000"/>
                    </a:schemeClr>
                  </a:solidFill>
                  <a:cs typeface="Arial"/>
                  <a:sym typeface="Arial"/>
                </a:rPr>
                <a:t>) Versterken </a:t>
              </a:r>
              <a:r>
                <a:rPr lang="nl-NL" sz="1125" b="1" dirty="0">
                  <a:solidFill>
                    <a:schemeClr val="bg2">
                      <a:lumMod val="10000"/>
                    </a:schemeClr>
                  </a:solidFill>
                  <a:cs typeface="Arial"/>
                  <a:sym typeface="Arial"/>
                </a:rPr>
                <a:t>generieke werkgroepen</a:t>
              </a:r>
              <a:endParaRPr lang="nl-NL" sz="1125" b="1" dirty="0">
                <a:solidFill>
                  <a:schemeClr val="bg2">
                    <a:lumMod val="10000"/>
                  </a:schemeClr>
                </a:solidFill>
              </a:endParaRPr>
            </a:p>
          </p:txBody>
        </p:sp>
      </p:grpSp>
      <p:grpSp>
        <p:nvGrpSpPr>
          <p:cNvPr id="56" name="Groep 55">
            <a:extLst>
              <a:ext uri="{FF2B5EF4-FFF2-40B4-BE49-F238E27FC236}">
                <a16:creationId xmlns:a16="http://schemas.microsoft.com/office/drawing/2014/main" id="{09674AF7-D6EA-4354-4A8D-EE0296DAAB51}"/>
              </a:ext>
            </a:extLst>
          </p:cNvPr>
          <p:cNvGrpSpPr/>
          <p:nvPr/>
        </p:nvGrpSpPr>
        <p:grpSpPr>
          <a:xfrm>
            <a:off x="4346374" y="5200387"/>
            <a:ext cx="2057241" cy="588558"/>
            <a:chOff x="1196340" y="3249168"/>
            <a:chExt cx="1336548" cy="819912"/>
          </a:xfrm>
          <a:solidFill>
            <a:srgbClr val="78D2B4"/>
          </a:solidFill>
        </p:grpSpPr>
        <p:sp>
          <p:nvSpPr>
            <p:cNvPr id="57" name="Rechthoek 56">
              <a:extLst>
                <a:ext uri="{FF2B5EF4-FFF2-40B4-BE49-F238E27FC236}">
                  <a16:creationId xmlns:a16="http://schemas.microsoft.com/office/drawing/2014/main" id="{B9B836FF-55B9-6F51-2308-BAB3697342C9}"/>
                </a:ext>
              </a:extLst>
            </p:cNvPr>
            <p:cNvSpPr/>
            <p:nvPr/>
          </p:nvSpPr>
          <p:spPr>
            <a:xfrm>
              <a:off x="1196340" y="3249168"/>
              <a:ext cx="1336548" cy="819912"/>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200" i="0" u="none" strike="noStrike" kern="1200" cap="none" spc="0" normalizeH="0" baseline="0" noProof="0">
                <a:ln>
                  <a:noFill/>
                </a:ln>
                <a:solidFill>
                  <a:schemeClr val="bg2">
                    <a:lumMod val="10000"/>
                  </a:schemeClr>
                </a:solidFill>
                <a:effectLst/>
                <a:uLnTx/>
                <a:uFillTx/>
                <a:ea typeface="+mn-ea"/>
                <a:cs typeface="+mn-cs"/>
                <a:sym typeface="Arial"/>
              </a:endParaRPr>
            </a:p>
          </p:txBody>
        </p:sp>
        <p:sp>
          <p:nvSpPr>
            <p:cNvPr id="58" name="Tekstvak 57">
              <a:extLst>
                <a:ext uri="{FF2B5EF4-FFF2-40B4-BE49-F238E27FC236}">
                  <a16:creationId xmlns:a16="http://schemas.microsoft.com/office/drawing/2014/main" id="{5EE55E37-7CA4-7AEA-916F-B482EB81A377}"/>
                </a:ext>
              </a:extLst>
            </p:cNvPr>
            <p:cNvSpPr txBox="1"/>
            <p:nvPr/>
          </p:nvSpPr>
          <p:spPr>
            <a:xfrm>
              <a:off x="1210395" y="3272183"/>
              <a:ext cx="1290099" cy="610983"/>
            </a:xfrm>
            <a:prstGeom prst="rect">
              <a:avLst/>
            </a:prstGeom>
            <a:grpFill/>
          </p:spPr>
          <p:txBody>
            <a:bodyPr wrap="square" rtlCol="0">
              <a:spAutoFit/>
            </a:bodyPr>
            <a:lstStyle/>
            <a:p>
              <a:pPr>
                <a:defRPr/>
              </a:pPr>
              <a:r>
                <a:rPr lang="nl-NL" sz="1125" dirty="0">
                  <a:solidFill>
                    <a:schemeClr val="bg2">
                      <a:lumMod val="10000"/>
                    </a:schemeClr>
                  </a:solidFill>
                  <a:cs typeface="Arial"/>
                  <a:sym typeface="Arial"/>
                </a:rPr>
                <a:t>8</a:t>
              </a:r>
              <a:r>
                <a:rPr kumimoji="0" lang="nl-NL" sz="1125" i="0" u="none" strike="noStrike" kern="1200" cap="none" spc="0" normalizeH="0" baseline="0" noProof="0" dirty="0">
                  <a:ln>
                    <a:noFill/>
                  </a:ln>
                  <a:solidFill>
                    <a:schemeClr val="bg2">
                      <a:lumMod val="10000"/>
                    </a:schemeClr>
                  </a:solidFill>
                  <a:effectLst/>
                  <a:uLnTx/>
                  <a:uFillTx/>
                  <a:ea typeface="+mn-ea"/>
                  <a:cs typeface="Arial"/>
                  <a:sym typeface="Arial"/>
                </a:rPr>
                <a:t>) Uitwerken verhouding tot </a:t>
              </a:r>
              <a:r>
                <a:rPr kumimoji="0" lang="nl-NL" sz="1125" b="1" i="0" u="none" strike="noStrike" kern="1200" cap="none" spc="0" normalizeH="0" baseline="0" noProof="0" dirty="0">
                  <a:ln>
                    <a:noFill/>
                  </a:ln>
                  <a:solidFill>
                    <a:schemeClr val="bg2">
                      <a:lumMod val="10000"/>
                    </a:schemeClr>
                  </a:solidFill>
                  <a:effectLst/>
                  <a:uLnTx/>
                  <a:uFillTx/>
                  <a:ea typeface="+mn-ea"/>
                  <a:cs typeface="Arial"/>
                  <a:sym typeface="Arial"/>
                </a:rPr>
                <a:t>internationale standaarden</a:t>
              </a:r>
              <a:endParaRPr lang="nl-NL" sz="1125" b="1" dirty="0">
                <a:solidFill>
                  <a:schemeClr val="bg2">
                    <a:lumMod val="10000"/>
                  </a:schemeClr>
                </a:solidFill>
              </a:endParaRPr>
            </a:p>
          </p:txBody>
        </p:sp>
      </p:grpSp>
      <p:grpSp>
        <p:nvGrpSpPr>
          <p:cNvPr id="59" name="Groep 58">
            <a:extLst>
              <a:ext uri="{FF2B5EF4-FFF2-40B4-BE49-F238E27FC236}">
                <a16:creationId xmlns:a16="http://schemas.microsoft.com/office/drawing/2014/main" id="{36EB6686-5E72-0918-8482-068E96029E6D}"/>
              </a:ext>
            </a:extLst>
          </p:cNvPr>
          <p:cNvGrpSpPr/>
          <p:nvPr/>
        </p:nvGrpSpPr>
        <p:grpSpPr>
          <a:xfrm>
            <a:off x="4346374" y="3756903"/>
            <a:ext cx="2057241" cy="588558"/>
            <a:chOff x="1196340" y="3249168"/>
            <a:chExt cx="1336548" cy="819912"/>
          </a:xfrm>
          <a:solidFill>
            <a:srgbClr val="78D2B4"/>
          </a:solidFill>
        </p:grpSpPr>
        <p:sp>
          <p:nvSpPr>
            <p:cNvPr id="60" name="Rechthoek 59">
              <a:extLst>
                <a:ext uri="{FF2B5EF4-FFF2-40B4-BE49-F238E27FC236}">
                  <a16:creationId xmlns:a16="http://schemas.microsoft.com/office/drawing/2014/main" id="{98522CB8-190D-B608-35F9-F7A0A8FC7053}"/>
                </a:ext>
              </a:extLst>
            </p:cNvPr>
            <p:cNvSpPr/>
            <p:nvPr/>
          </p:nvSpPr>
          <p:spPr>
            <a:xfrm>
              <a:off x="1196340" y="3249168"/>
              <a:ext cx="1336548" cy="819912"/>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200" i="0" u="none" strike="noStrike" kern="1200" cap="none" spc="0" normalizeH="0" baseline="0" noProof="0">
                <a:ln>
                  <a:noFill/>
                </a:ln>
                <a:solidFill>
                  <a:schemeClr val="bg2">
                    <a:lumMod val="10000"/>
                  </a:schemeClr>
                </a:solidFill>
                <a:effectLst/>
                <a:uLnTx/>
                <a:uFillTx/>
                <a:ea typeface="+mn-ea"/>
                <a:cs typeface="+mn-cs"/>
                <a:sym typeface="Arial"/>
              </a:endParaRPr>
            </a:p>
          </p:txBody>
        </p:sp>
        <p:sp>
          <p:nvSpPr>
            <p:cNvPr id="61" name="Tekstvak 60">
              <a:extLst>
                <a:ext uri="{FF2B5EF4-FFF2-40B4-BE49-F238E27FC236}">
                  <a16:creationId xmlns:a16="http://schemas.microsoft.com/office/drawing/2014/main" id="{AC78F7E7-7ED2-AFDA-4BEB-7B53FA2820E7}"/>
                </a:ext>
              </a:extLst>
            </p:cNvPr>
            <p:cNvSpPr txBox="1"/>
            <p:nvPr/>
          </p:nvSpPr>
          <p:spPr>
            <a:xfrm>
              <a:off x="1210395" y="3272182"/>
              <a:ext cx="1290099" cy="610983"/>
            </a:xfrm>
            <a:prstGeom prst="rect">
              <a:avLst/>
            </a:prstGeom>
            <a:grpFill/>
          </p:spPr>
          <p:txBody>
            <a:bodyPr wrap="square" rtlCol="0">
              <a:spAutoFit/>
            </a:bodyPr>
            <a:lstStyle/>
            <a:p>
              <a:pPr>
                <a:defRPr/>
              </a:pPr>
              <a:r>
                <a:rPr kumimoji="0" lang="nl-NL" sz="1125" i="0" u="none" strike="noStrike" kern="1200" cap="none" spc="0" normalizeH="0" baseline="0" noProof="0" dirty="0">
                  <a:ln>
                    <a:noFill/>
                  </a:ln>
                  <a:solidFill>
                    <a:schemeClr val="bg2">
                      <a:lumMod val="10000"/>
                    </a:schemeClr>
                  </a:solidFill>
                  <a:effectLst/>
                  <a:uLnTx/>
                  <a:uFillTx/>
                  <a:ea typeface="+mn-ea"/>
                  <a:cs typeface="Arial"/>
                  <a:sym typeface="Arial"/>
                </a:rPr>
                <a:t>6) Verbeteren </a:t>
              </a:r>
              <a:r>
                <a:rPr kumimoji="0" lang="nl-NL" sz="1125" b="1" i="0" u="none" strike="noStrike" kern="1200" cap="none" spc="0" normalizeH="0" baseline="0" noProof="0" dirty="0">
                  <a:ln>
                    <a:noFill/>
                  </a:ln>
                  <a:solidFill>
                    <a:schemeClr val="bg2">
                      <a:lumMod val="10000"/>
                    </a:schemeClr>
                  </a:solidFill>
                  <a:effectLst/>
                  <a:uLnTx/>
                  <a:uFillTx/>
                  <a:ea typeface="+mn-ea"/>
                  <a:cs typeface="Arial"/>
                  <a:sym typeface="Arial"/>
                </a:rPr>
                <a:t>samenhang sectorale architecturen</a:t>
              </a:r>
              <a:endParaRPr lang="nl-NL" sz="1125" b="1" dirty="0">
                <a:solidFill>
                  <a:schemeClr val="bg2">
                    <a:lumMod val="10000"/>
                  </a:schemeClr>
                </a:solidFill>
              </a:endParaRPr>
            </a:p>
          </p:txBody>
        </p:sp>
      </p:grpSp>
      <p:grpSp>
        <p:nvGrpSpPr>
          <p:cNvPr id="62" name="Groep 61">
            <a:extLst>
              <a:ext uri="{FF2B5EF4-FFF2-40B4-BE49-F238E27FC236}">
                <a16:creationId xmlns:a16="http://schemas.microsoft.com/office/drawing/2014/main" id="{1EF30E5D-8992-9BFB-9B4C-3DB8365766ED}"/>
              </a:ext>
            </a:extLst>
          </p:cNvPr>
          <p:cNvGrpSpPr/>
          <p:nvPr/>
        </p:nvGrpSpPr>
        <p:grpSpPr>
          <a:xfrm>
            <a:off x="4346373" y="5921305"/>
            <a:ext cx="2057241" cy="628227"/>
            <a:chOff x="1196340" y="3249168"/>
            <a:chExt cx="1336548" cy="875174"/>
          </a:xfrm>
          <a:solidFill>
            <a:srgbClr val="78D2B4"/>
          </a:solidFill>
        </p:grpSpPr>
        <p:sp>
          <p:nvSpPr>
            <p:cNvPr id="63" name="Rechthoek 62">
              <a:extLst>
                <a:ext uri="{FF2B5EF4-FFF2-40B4-BE49-F238E27FC236}">
                  <a16:creationId xmlns:a16="http://schemas.microsoft.com/office/drawing/2014/main" id="{13D0AA04-1E3E-8AE2-CB1F-D139BCF357CC}"/>
                </a:ext>
              </a:extLst>
            </p:cNvPr>
            <p:cNvSpPr/>
            <p:nvPr/>
          </p:nvSpPr>
          <p:spPr>
            <a:xfrm>
              <a:off x="1196340" y="3249168"/>
              <a:ext cx="1336548" cy="819912"/>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200" i="0" u="none" strike="noStrike" kern="1200" cap="none" spc="0" normalizeH="0" baseline="0" noProof="0">
                <a:ln>
                  <a:noFill/>
                </a:ln>
                <a:solidFill>
                  <a:schemeClr val="bg2">
                    <a:lumMod val="10000"/>
                  </a:schemeClr>
                </a:solidFill>
                <a:effectLst/>
                <a:uLnTx/>
                <a:uFillTx/>
                <a:ea typeface="+mn-ea"/>
                <a:cs typeface="+mn-cs"/>
                <a:sym typeface="Arial"/>
              </a:endParaRPr>
            </a:p>
          </p:txBody>
        </p:sp>
        <p:sp>
          <p:nvSpPr>
            <p:cNvPr id="64" name="Tekstvak 63">
              <a:extLst>
                <a:ext uri="{FF2B5EF4-FFF2-40B4-BE49-F238E27FC236}">
                  <a16:creationId xmlns:a16="http://schemas.microsoft.com/office/drawing/2014/main" id="{0696917E-C321-63BA-ABB5-3164C61D2374}"/>
                </a:ext>
              </a:extLst>
            </p:cNvPr>
            <p:cNvSpPr txBox="1"/>
            <p:nvPr/>
          </p:nvSpPr>
          <p:spPr>
            <a:xfrm>
              <a:off x="1210395" y="3272183"/>
              <a:ext cx="1290099" cy="852159"/>
            </a:xfrm>
            <a:prstGeom prst="rect">
              <a:avLst/>
            </a:prstGeom>
            <a:noFill/>
          </p:spPr>
          <p:txBody>
            <a:bodyPr wrap="square" rtlCol="0">
              <a:spAutoFit/>
            </a:bodyPr>
            <a:lstStyle/>
            <a:p>
              <a:pPr>
                <a:defRPr/>
              </a:pPr>
              <a:r>
                <a:rPr lang="nl-NL" sz="1125" dirty="0">
                  <a:solidFill>
                    <a:schemeClr val="bg2">
                      <a:lumMod val="10000"/>
                    </a:schemeClr>
                  </a:solidFill>
                  <a:cs typeface="Arial"/>
                  <a:sym typeface="Arial"/>
                </a:rPr>
                <a:t>9</a:t>
              </a:r>
              <a:r>
                <a:rPr kumimoji="0" lang="nl-NL" sz="1125" i="0" u="none" strike="noStrike" kern="1200" cap="none" spc="0" normalizeH="0" baseline="0" noProof="0" dirty="0">
                  <a:ln>
                    <a:noFill/>
                  </a:ln>
                  <a:solidFill>
                    <a:schemeClr val="bg2">
                      <a:lumMod val="10000"/>
                    </a:schemeClr>
                  </a:solidFill>
                  <a:effectLst/>
                  <a:uLnTx/>
                  <a:uFillTx/>
                  <a:ea typeface="+mn-ea"/>
                  <a:cs typeface="Arial"/>
                  <a:sym typeface="Arial"/>
                </a:rPr>
                <a:t>) Ontwikkelen en toepassen </a:t>
              </a:r>
              <a:r>
                <a:rPr kumimoji="0" lang="nl-NL" sz="1125" b="1" i="0" u="none" strike="noStrike" kern="1200" cap="none" spc="0" normalizeH="0" baseline="0" noProof="0" dirty="0">
                  <a:ln>
                    <a:noFill/>
                  </a:ln>
                  <a:solidFill>
                    <a:schemeClr val="bg2">
                      <a:lumMod val="10000"/>
                    </a:schemeClr>
                  </a:solidFill>
                  <a:effectLst/>
                  <a:uLnTx/>
                  <a:uFillTx/>
                  <a:ea typeface="+mn-ea"/>
                  <a:cs typeface="Arial"/>
                  <a:sym typeface="Arial"/>
                </a:rPr>
                <a:t>gemeenschappelijk begrippenkader</a:t>
              </a:r>
              <a:endParaRPr lang="nl-NL" sz="1125" b="1" dirty="0">
                <a:solidFill>
                  <a:schemeClr val="bg2">
                    <a:lumMod val="10000"/>
                  </a:schemeClr>
                </a:solidFill>
              </a:endParaRPr>
            </a:p>
          </p:txBody>
        </p:sp>
      </p:grpSp>
    </p:spTree>
    <p:extLst>
      <p:ext uri="{BB962C8B-B14F-4D97-AF65-F5344CB8AC3E}">
        <p14:creationId xmlns:p14="http://schemas.microsoft.com/office/powerpoint/2010/main" val="31190476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ep 3">
            <a:extLst>
              <a:ext uri="{FF2B5EF4-FFF2-40B4-BE49-F238E27FC236}">
                <a16:creationId xmlns:a16="http://schemas.microsoft.com/office/drawing/2014/main" id="{52B860D9-2E91-2BCA-8C74-48524ACC3056}"/>
              </a:ext>
            </a:extLst>
          </p:cNvPr>
          <p:cNvGrpSpPr/>
          <p:nvPr/>
        </p:nvGrpSpPr>
        <p:grpSpPr>
          <a:xfrm>
            <a:off x="1738005" y="1033095"/>
            <a:ext cx="9505787" cy="911237"/>
            <a:chOff x="2852928" y="850392"/>
            <a:chExt cx="1913368" cy="672956"/>
          </a:xfrm>
          <a:solidFill>
            <a:srgbClr val="006E54"/>
          </a:solidFill>
        </p:grpSpPr>
        <p:sp>
          <p:nvSpPr>
            <p:cNvPr id="5" name="Rechthoek 4">
              <a:extLst>
                <a:ext uri="{FF2B5EF4-FFF2-40B4-BE49-F238E27FC236}">
                  <a16:creationId xmlns:a16="http://schemas.microsoft.com/office/drawing/2014/main" id="{D933E1FB-98A3-5171-C86A-56CF54277243}"/>
                </a:ext>
              </a:extLst>
            </p:cNvPr>
            <p:cNvSpPr/>
            <p:nvPr/>
          </p:nvSpPr>
          <p:spPr>
            <a:xfrm>
              <a:off x="2852928" y="850392"/>
              <a:ext cx="1913368" cy="672956"/>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300" b="0" i="0" u="none" strike="noStrike" kern="1200" cap="none" spc="0" normalizeH="0" baseline="0" noProof="0">
                <a:ln>
                  <a:noFill/>
                </a:ln>
                <a:solidFill>
                  <a:prstClr val="white"/>
                </a:solidFill>
                <a:effectLst/>
                <a:uLnTx/>
                <a:uFillTx/>
                <a:latin typeface="Calibri" panose="020F0502020204030204"/>
                <a:ea typeface="+mn-ea"/>
                <a:cs typeface="+mn-cs"/>
                <a:sym typeface="Arial"/>
              </a:endParaRPr>
            </a:p>
          </p:txBody>
        </p:sp>
        <p:sp>
          <p:nvSpPr>
            <p:cNvPr id="6" name="Tekstvak 5">
              <a:extLst>
                <a:ext uri="{FF2B5EF4-FFF2-40B4-BE49-F238E27FC236}">
                  <a16:creationId xmlns:a16="http://schemas.microsoft.com/office/drawing/2014/main" id="{75B50134-EC17-C8BA-30DF-19767FAB7662}"/>
                </a:ext>
              </a:extLst>
            </p:cNvPr>
            <p:cNvSpPr txBox="1"/>
            <p:nvPr/>
          </p:nvSpPr>
          <p:spPr>
            <a:xfrm>
              <a:off x="2858507" y="943924"/>
              <a:ext cx="1854947" cy="522780"/>
            </a:xfrm>
            <a:prstGeom prst="rect">
              <a:avLst/>
            </a:prstGeom>
            <a:grpFill/>
          </p:spPr>
          <p:txBody>
            <a:bodyPr wrap="square" lIns="91440" tIns="45720" rIns="91440" bIns="45720" rtlCol="0" anchor="t">
              <a:spAutoFit/>
            </a:bodyPr>
            <a:lstStyle/>
            <a:p>
              <a:pPr marL="0" marR="0" lvl="0" indent="0" algn="l" defTabSz="914400" rtl="0" eaLnBrk="1" fontAlgn="auto" latinLnBrk="0" hangingPunct="1">
                <a:lnSpc>
                  <a:spcPct val="100000"/>
                </a:lnSpc>
                <a:spcBef>
                  <a:spcPts val="0"/>
                </a:spcBef>
                <a:spcAft>
                  <a:spcPts val="0"/>
                </a:spcAft>
                <a:buClrTx/>
                <a:buSzTx/>
                <a:buFont typeface="Arial"/>
                <a:buNone/>
                <a:tabLst/>
                <a:defRPr/>
              </a:pPr>
              <a:r>
                <a:rPr kumimoji="0" lang="nl-NL" sz="2000" b="0" i="0" u="none" strike="noStrike" kern="1200" cap="none" spc="0" normalizeH="0" baseline="0" noProof="0" dirty="0">
                  <a:ln>
                    <a:noFill/>
                  </a:ln>
                  <a:solidFill>
                    <a:prstClr val="white"/>
                  </a:solidFill>
                  <a:effectLst/>
                  <a:uLnTx/>
                  <a:uFillTx/>
                  <a:latin typeface="Calibri" panose="020F0502020204030204"/>
                  <a:ea typeface="+mn-ea"/>
                  <a:cs typeface="Arial"/>
                  <a:sym typeface="Arial"/>
                </a:rPr>
                <a:t>A. Versterken van de kwaliteit, betrouwbaarheid en samenhang van de geregistreerde afspraken en standaarden.</a:t>
              </a:r>
              <a:endParaRPr kumimoji="0" lang="nl-NL" sz="2000" b="0" i="0" u="none" strike="noStrike" kern="1200" cap="none" spc="0" normalizeH="0" baseline="0" noProof="0" dirty="0">
                <a:ln>
                  <a:noFill/>
                </a:ln>
                <a:solidFill>
                  <a:prstClr val="white"/>
                </a:solidFill>
                <a:effectLst/>
                <a:uLnTx/>
                <a:uFillTx/>
                <a:latin typeface="Calibri" panose="020F0502020204030204"/>
                <a:ea typeface="+mn-ea"/>
                <a:cs typeface="Calibri"/>
                <a:sym typeface="Arial"/>
              </a:endParaRPr>
            </a:p>
          </p:txBody>
        </p:sp>
      </p:grpSp>
      <p:grpSp>
        <p:nvGrpSpPr>
          <p:cNvPr id="10" name="Groep 9">
            <a:extLst>
              <a:ext uri="{FF2B5EF4-FFF2-40B4-BE49-F238E27FC236}">
                <a16:creationId xmlns:a16="http://schemas.microsoft.com/office/drawing/2014/main" id="{16DFFE52-1F8F-7855-6419-B624F0A318AF}"/>
              </a:ext>
            </a:extLst>
          </p:cNvPr>
          <p:cNvGrpSpPr/>
          <p:nvPr/>
        </p:nvGrpSpPr>
        <p:grpSpPr>
          <a:xfrm>
            <a:off x="1728567" y="3174406"/>
            <a:ext cx="9524667" cy="1080000"/>
            <a:chOff x="1197665" y="2870023"/>
            <a:chExt cx="1336548" cy="759178"/>
          </a:xfrm>
          <a:solidFill>
            <a:srgbClr val="78D2B4"/>
          </a:solidFill>
        </p:grpSpPr>
        <p:sp>
          <p:nvSpPr>
            <p:cNvPr id="11" name="Rechthoek 10">
              <a:extLst>
                <a:ext uri="{FF2B5EF4-FFF2-40B4-BE49-F238E27FC236}">
                  <a16:creationId xmlns:a16="http://schemas.microsoft.com/office/drawing/2014/main" id="{2676C3AA-86A5-88F2-E0D2-103F4F9597EC}"/>
                </a:ext>
              </a:extLst>
            </p:cNvPr>
            <p:cNvSpPr/>
            <p:nvPr/>
          </p:nvSpPr>
          <p:spPr>
            <a:xfrm>
              <a:off x="1197665" y="2870023"/>
              <a:ext cx="1336548" cy="759178"/>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200" b="0" i="0" u="none" strike="noStrike" kern="1200" cap="none" spc="0" normalizeH="0" baseline="0" noProof="0" dirty="0">
                <a:ln>
                  <a:noFill/>
                </a:ln>
                <a:solidFill>
                  <a:srgbClr val="E7E6E6">
                    <a:lumMod val="10000"/>
                  </a:srgbClr>
                </a:solidFill>
                <a:effectLst/>
                <a:uLnTx/>
                <a:uFillTx/>
                <a:latin typeface="Calibri" panose="020F0502020204030204"/>
                <a:ea typeface="+mn-ea"/>
                <a:cs typeface="+mn-cs"/>
                <a:sym typeface="Arial"/>
              </a:endParaRPr>
            </a:p>
          </p:txBody>
        </p:sp>
        <p:sp>
          <p:nvSpPr>
            <p:cNvPr id="12" name="Tekstvak 11">
              <a:extLst>
                <a:ext uri="{FF2B5EF4-FFF2-40B4-BE49-F238E27FC236}">
                  <a16:creationId xmlns:a16="http://schemas.microsoft.com/office/drawing/2014/main" id="{6EC1F258-1260-D920-9A06-ACD6775E5B68}"/>
                </a:ext>
              </a:extLst>
            </p:cNvPr>
            <p:cNvSpPr txBox="1"/>
            <p:nvPr/>
          </p:nvSpPr>
          <p:spPr>
            <a:xfrm>
              <a:off x="1201756" y="2895144"/>
              <a:ext cx="1325647" cy="670682"/>
            </a:xfrm>
            <a:prstGeom prst="rect">
              <a:avLst/>
            </a:prstGeom>
            <a:grpFill/>
          </p:spPr>
          <p:txBody>
            <a:bodyPr wrap="square" lIns="91440" tIns="45720" rIns="91440" bIns="45720" rtlCol="0" anchor="t">
              <a:spAutoFit/>
            </a:bodyPr>
            <a:lstStyle/>
            <a:p>
              <a:pPr lvl="0">
                <a:defRPr/>
              </a:pPr>
              <a:r>
                <a:rPr lang="nl-NL" sz="1400" b="1" dirty="0">
                  <a:solidFill>
                    <a:schemeClr val="bg2">
                      <a:lumMod val="10000"/>
                    </a:schemeClr>
                  </a:solidFill>
                  <a:cs typeface="Arial"/>
                  <a:sym typeface="Arial"/>
                </a:rPr>
                <a:t>2)</a:t>
              </a:r>
              <a:r>
                <a:rPr lang="nl-NL" sz="1400" b="1" dirty="0">
                  <a:solidFill>
                    <a:schemeClr val="bg2">
                      <a:lumMod val="10000"/>
                    </a:schemeClr>
                  </a:solidFill>
                  <a:cs typeface="Calibri"/>
                  <a:sym typeface="Arial"/>
                </a:rPr>
                <a:t> Uitwerken </a:t>
              </a:r>
              <a:r>
                <a:rPr lang="nl-NL" sz="1400" b="1" dirty="0" err="1">
                  <a:solidFill>
                    <a:schemeClr val="bg2">
                      <a:lumMod val="10000"/>
                    </a:schemeClr>
                  </a:solidFill>
                  <a:cs typeface="Calibri"/>
                  <a:sym typeface="Arial"/>
                </a:rPr>
                <a:t>l</a:t>
              </a:r>
              <a:r>
                <a:rPr lang="nl-NL" sz="1400" b="1" dirty="0" err="1">
                  <a:solidFill>
                    <a:schemeClr val="bg2">
                      <a:lumMod val="10000"/>
                    </a:schemeClr>
                  </a:solidFill>
                  <a:cs typeface="Arial"/>
                  <a:sym typeface="Arial"/>
                </a:rPr>
                <a:t>ifecyclemanagement</a:t>
              </a:r>
              <a:endParaRPr lang="nl-NL" sz="1400" b="1" dirty="0">
                <a:solidFill>
                  <a:schemeClr val="bg2">
                    <a:lumMod val="10000"/>
                  </a:schemeClr>
                </a:solidFill>
                <a:cs typeface="Arial"/>
                <a:sym typeface="Arial"/>
              </a:endParaRPr>
            </a:p>
            <a:p>
              <a:pPr marL="0" marR="0" lvl="0" indent="0" algn="l" defTabSz="914400" rtl="0" eaLnBrk="1" fontAlgn="auto" latinLnBrk="0" hangingPunct="1">
                <a:lnSpc>
                  <a:spcPct val="100000"/>
                </a:lnSpc>
                <a:spcBef>
                  <a:spcPts val="0"/>
                </a:spcBef>
                <a:spcAft>
                  <a:spcPts val="0"/>
                </a:spcAft>
                <a:buClrTx/>
                <a:buSzTx/>
                <a:buFont typeface="Arial"/>
                <a:buNone/>
                <a:tabLst/>
                <a:defRPr/>
              </a:pPr>
              <a:r>
                <a:rPr kumimoji="0" lang="nl-NL" sz="1400" b="0" i="0" u="none" strike="noStrike" kern="1200" cap="none" spc="0" normalizeH="0" baseline="0" noProof="0" dirty="0">
                  <a:ln>
                    <a:noFill/>
                  </a:ln>
                  <a:solidFill>
                    <a:srgbClr val="E7E6E6">
                      <a:lumMod val="10000"/>
                    </a:srgbClr>
                  </a:solidFill>
                  <a:effectLst/>
                  <a:uLnTx/>
                  <a:uFillTx/>
                  <a:latin typeface="Calibri" panose="020F0502020204030204"/>
                  <a:ea typeface="+mn-ea"/>
                  <a:cs typeface="Arial"/>
                  <a:sym typeface="Arial"/>
                </a:rPr>
                <a:t>Het </a:t>
              </a:r>
              <a:r>
                <a:rPr kumimoji="0" lang="nl-NL" sz="1400" b="0" i="0" u="none" strike="noStrike" kern="1200" cap="none" spc="0" normalizeH="0" baseline="0" noProof="0" dirty="0" err="1">
                  <a:ln>
                    <a:noFill/>
                  </a:ln>
                  <a:solidFill>
                    <a:srgbClr val="E7E6E6">
                      <a:lumMod val="10000"/>
                    </a:srgbClr>
                  </a:solidFill>
                  <a:effectLst/>
                  <a:uLnTx/>
                  <a:uFillTx/>
                  <a:latin typeface="Calibri" panose="020F0502020204030204"/>
                  <a:ea typeface="+mn-ea"/>
                  <a:cs typeface="Arial"/>
                  <a:sym typeface="Arial"/>
                </a:rPr>
                <a:t>lifecyclemanagement</a:t>
              </a:r>
              <a:r>
                <a:rPr kumimoji="0" lang="nl-NL" sz="1400" b="0" i="0" u="none" strike="noStrike" kern="1200" cap="none" spc="0" normalizeH="0" baseline="0" noProof="0" dirty="0">
                  <a:ln>
                    <a:noFill/>
                  </a:ln>
                  <a:solidFill>
                    <a:srgbClr val="E7E6E6">
                      <a:lumMod val="10000"/>
                    </a:srgbClr>
                  </a:solidFill>
                  <a:effectLst/>
                  <a:uLnTx/>
                  <a:uFillTx/>
                  <a:latin typeface="Calibri" panose="020F0502020204030204"/>
                  <a:ea typeface="+mn-ea"/>
                  <a:cs typeface="Arial"/>
                  <a:sym typeface="Arial"/>
                </a:rPr>
                <a:t> wordt uitgewerkt om de kwaliteit van geregistreerde afspraken en standaarden te versterken.</a:t>
              </a:r>
            </a:p>
            <a:p>
              <a:pPr lvl="0">
                <a:defRPr/>
              </a:pPr>
              <a:r>
                <a:rPr lang="nl-NL" sz="1400" u="sng" dirty="0">
                  <a:solidFill>
                    <a:srgbClr val="E7E6E6">
                      <a:lumMod val="10000"/>
                    </a:srgbClr>
                  </a:solidFill>
                  <a:cs typeface="Arial"/>
                  <a:sym typeface="Arial"/>
                </a:rPr>
                <a:t>Resultaat</a:t>
              </a:r>
              <a:r>
                <a:rPr lang="nl-NL" sz="1400" dirty="0">
                  <a:solidFill>
                    <a:srgbClr val="E7E6E6">
                      <a:lumMod val="10000"/>
                    </a:srgbClr>
                  </a:solidFill>
                  <a:cs typeface="Arial"/>
                  <a:sym typeface="Arial"/>
                </a:rPr>
                <a:t>: </a:t>
              </a:r>
              <a:r>
                <a:rPr lang="nl-NL" sz="1400" dirty="0" err="1">
                  <a:solidFill>
                    <a:srgbClr val="E7E6E6">
                      <a:lumMod val="10000"/>
                    </a:srgbClr>
                  </a:solidFill>
                  <a:cs typeface="Arial"/>
                  <a:sym typeface="Arial"/>
                </a:rPr>
                <a:t>lifecyclemanagement</a:t>
              </a:r>
              <a:r>
                <a:rPr lang="nl-NL" sz="1400" dirty="0">
                  <a:solidFill>
                    <a:srgbClr val="E7E6E6">
                      <a:lumMod val="10000"/>
                    </a:srgbClr>
                  </a:solidFill>
                  <a:cs typeface="Arial"/>
                  <a:sym typeface="Arial"/>
                </a:rPr>
                <a:t> met </a:t>
              </a:r>
              <a:r>
                <a:rPr lang="nl-NL" sz="1400" dirty="0">
                  <a:solidFill>
                    <a:srgbClr val="E7E6E6">
                      <a:lumMod val="10000"/>
                    </a:srgbClr>
                  </a:solidFill>
                  <a:latin typeface="Calibri" panose="020F0502020204030204"/>
                  <a:cs typeface="Arial"/>
                  <a:sym typeface="Arial"/>
                </a:rPr>
                <a:t>een </a:t>
              </a:r>
              <a:r>
                <a:rPr lang="nl-NL" sz="1400" dirty="0">
                  <a:solidFill>
                    <a:srgbClr val="E7E6E6">
                      <a:lumMod val="10000"/>
                    </a:srgbClr>
                  </a:solidFill>
                  <a:cs typeface="Arial"/>
                  <a:sym typeface="Arial"/>
                </a:rPr>
                <a:t>beschreven </a:t>
              </a:r>
              <a:r>
                <a:rPr lang="nl-NL" sz="1400" dirty="0">
                  <a:solidFill>
                    <a:srgbClr val="E7E6E6">
                      <a:lumMod val="10000"/>
                    </a:srgbClr>
                  </a:solidFill>
                  <a:latin typeface="Calibri" panose="020F0502020204030204"/>
                  <a:cs typeface="Arial"/>
                  <a:sym typeface="Arial"/>
                </a:rPr>
                <a:t>registratie- en wijzigingsproces, gepositioneerde ROSA architectuurscan, afspraakmonitoring, </a:t>
              </a:r>
              <a:r>
                <a:rPr lang="nl-NL" sz="1400" dirty="0">
                  <a:solidFill>
                    <a:srgbClr val="E7E6E6">
                      <a:lumMod val="10000"/>
                    </a:srgbClr>
                  </a:solidFill>
                  <a:cs typeface="Arial"/>
                  <a:sym typeface="Arial"/>
                </a:rPr>
                <a:t>geëxpliciteerd </a:t>
              </a:r>
              <a:r>
                <a:rPr lang="nl-NL" sz="1400" dirty="0">
                  <a:solidFill>
                    <a:srgbClr val="E7E6E6">
                      <a:lumMod val="10000"/>
                    </a:srgbClr>
                  </a:solidFill>
                  <a:latin typeface="Calibri" panose="020F0502020204030204"/>
                  <a:cs typeface="Arial"/>
                  <a:sym typeface="Arial"/>
                </a:rPr>
                <a:t>versiebeheer, documentatie-eisen en een uitgewerkte ontwikkelstatus.</a:t>
              </a:r>
              <a:endParaRPr kumimoji="0" lang="nl-NL" sz="1400" b="0" i="0" u="none" strike="noStrike" kern="1200" cap="none" spc="0" normalizeH="0" baseline="0" noProof="0" dirty="0">
                <a:ln>
                  <a:noFill/>
                </a:ln>
                <a:solidFill>
                  <a:srgbClr val="E7E6E6">
                    <a:lumMod val="10000"/>
                  </a:srgbClr>
                </a:solidFill>
                <a:effectLst/>
                <a:uLnTx/>
                <a:uFillTx/>
                <a:latin typeface="Calibri" panose="020F0502020204030204"/>
                <a:ea typeface="+mn-ea"/>
                <a:cs typeface="Arial"/>
                <a:sym typeface="Arial"/>
              </a:endParaRPr>
            </a:p>
          </p:txBody>
        </p:sp>
      </p:grpSp>
      <p:grpSp>
        <p:nvGrpSpPr>
          <p:cNvPr id="13" name="Groep 12">
            <a:extLst>
              <a:ext uri="{FF2B5EF4-FFF2-40B4-BE49-F238E27FC236}">
                <a16:creationId xmlns:a16="http://schemas.microsoft.com/office/drawing/2014/main" id="{EC069C5B-5F4E-45BB-C9EE-061E3C5337FA}"/>
              </a:ext>
            </a:extLst>
          </p:cNvPr>
          <p:cNvGrpSpPr/>
          <p:nvPr/>
        </p:nvGrpSpPr>
        <p:grpSpPr>
          <a:xfrm>
            <a:off x="987299" y="1033096"/>
            <a:ext cx="633600" cy="911236"/>
            <a:chOff x="1196340" y="3249168"/>
            <a:chExt cx="1336548" cy="819912"/>
          </a:xfrm>
          <a:solidFill>
            <a:srgbClr val="DCDCDC"/>
          </a:solidFill>
        </p:grpSpPr>
        <p:sp>
          <p:nvSpPr>
            <p:cNvPr id="14" name="Rechthoek 13">
              <a:extLst>
                <a:ext uri="{FF2B5EF4-FFF2-40B4-BE49-F238E27FC236}">
                  <a16:creationId xmlns:a16="http://schemas.microsoft.com/office/drawing/2014/main" id="{454D2956-8A71-DA8F-3B8B-CADD8E3A6F04}"/>
                </a:ext>
              </a:extLst>
            </p:cNvPr>
            <p:cNvSpPr/>
            <p:nvPr/>
          </p:nvSpPr>
          <p:spPr>
            <a:xfrm>
              <a:off x="1196340" y="3249168"/>
              <a:ext cx="1336548" cy="819912"/>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black"/>
                </a:solidFill>
                <a:effectLst/>
                <a:uLnTx/>
                <a:uFillTx/>
                <a:latin typeface="Calibri" panose="020F0502020204030204"/>
                <a:ea typeface="+mn-ea"/>
                <a:cs typeface="+mn-cs"/>
                <a:sym typeface="Arial"/>
              </a:endParaRPr>
            </a:p>
          </p:txBody>
        </p:sp>
        <p:sp>
          <p:nvSpPr>
            <p:cNvPr id="15" name="Tekstvak 14">
              <a:extLst>
                <a:ext uri="{FF2B5EF4-FFF2-40B4-BE49-F238E27FC236}">
                  <a16:creationId xmlns:a16="http://schemas.microsoft.com/office/drawing/2014/main" id="{B9C29ED9-F96B-0AAB-A265-8393649EF72C}"/>
                </a:ext>
              </a:extLst>
            </p:cNvPr>
            <p:cNvSpPr txBox="1"/>
            <p:nvPr/>
          </p:nvSpPr>
          <p:spPr>
            <a:xfrm>
              <a:off x="1443368" y="3265981"/>
              <a:ext cx="907294" cy="773655"/>
            </a:xfrm>
            <a:prstGeom prst="rect">
              <a:avLst/>
            </a:prstGeom>
            <a:grpFill/>
          </p:spPr>
          <p:txBody>
            <a:bodyPr vert="vert270" wrap="square" lIns="91440" tIns="45720" rIns="91440" bIns="4572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l-NL" sz="1600" b="1" i="0" u="none" strike="noStrike" kern="1200" cap="none" spc="0" normalizeH="0" baseline="0" noProof="0" dirty="0">
                  <a:ln>
                    <a:noFill/>
                  </a:ln>
                  <a:solidFill>
                    <a:srgbClr val="000000"/>
                  </a:solidFill>
                  <a:effectLst/>
                  <a:uLnTx/>
                  <a:uFillTx/>
                  <a:latin typeface="Calibri" panose="020F0502020204030204"/>
                  <a:ea typeface="+mn-ea"/>
                  <a:cs typeface="Arial"/>
                  <a:sym typeface="Arial"/>
                </a:rPr>
                <a:t>Ambitie</a:t>
              </a:r>
              <a:endParaRPr kumimoji="0" lang="nl-NL" sz="1600" b="1" i="0" u="none" strike="noStrike" kern="1200" cap="none" spc="0" normalizeH="0" baseline="0" noProof="0" dirty="0">
                <a:ln>
                  <a:noFill/>
                </a:ln>
                <a:solidFill>
                  <a:prstClr val="black"/>
                </a:solidFill>
                <a:effectLst/>
                <a:uLnTx/>
                <a:uFillTx/>
                <a:latin typeface="Calibri" panose="020F0502020204030204"/>
                <a:ea typeface="+mn-ea"/>
                <a:cs typeface="Calibri" panose="020F0502020204030204"/>
                <a:sym typeface="Arial"/>
              </a:endParaRPr>
            </a:p>
          </p:txBody>
        </p:sp>
      </p:grpSp>
      <p:grpSp>
        <p:nvGrpSpPr>
          <p:cNvPr id="16" name="Groep 15">
            <a:extLst>
              <a:ext uri="{FF2B5EF4-FFF2-40B4-BE49-F238E27FC236}">
                <a16:creationId xmlns:a16="http://schemas.microsoft.com/office/drawing/2014/main" id="{794E4846-BD94-3A97-14B1-B1F3FECE1435}"/>
              </a:ext>
            </a:extLst>
          </p:cNvPr>
          <p:cNvGrpSpPr/>
          <p:nvPr/>
        </p:nvGrpSpPr>
        <p:grpSpPr>
          <a:xfrm>
            <a:off x="987299" y="2025456"/>
            <a:ext cx="633600" cy="4535687"/>
            <a:chOff x="1196340" y="3249168"/>
            <a:chExt cx="1336548" cy="819912"/>
          </a:xfrm>
          <a:solidFill>
            <a:srgbClr val="DCDCDC"/>
          </a:solidFill>
        </p:grpSpPr>
        <p:sp>
          <p:nvSpPr>
            <p:cNvPr id="17" name="Rechthoek 16">
              <a:extLst>
                <a:ext uri="{FF2B5EF4-FFF2-40B4-BE49-F238E27FC236}">
                  <a16:creationId xmlns:a16="http://schemas.microsoft.com/office/drawing/2014/main" id="{C7604CEC-7C67-DF86-978F-91A14BF57E71}"/>
                </a:ext>
              </a:extLst>
            </p:cNvPr>
            <p:cNvSpPr/>
            <p:nvPr/>
          </p:nvSpPr>
          <p:spPr>
            <a:xfrm>
              <a:off x="1196340" y="3249168"/>
              <a:ext cx="1336548" cy="819912"/>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black"/>
                </a:solidFill>
                <a:effectLst/>
                <a:uLnTx/>
                <a:uFillTx/>
                <a:latin typeface="Calibri" panose="020F0502020204030204"/>
                <a:ea typeface="+mn-ea"/>
                <a:cs typeface="+mn-cs"/>
                <a:sym typeface="Arial"/>
              </a:endParaRPr>
            </a:p>
          </p:txBody>
        </p:sp>
        <p:sp>
          <p:nvSpPr>
            <p:cNvPr id="18" name="Tekstvak 17">
              <a:extLst>
                <a:ext uri="{FF2B5EF4-FFF2-40B4-BE49-F238E27FC236}">
                  <a16:creationId xmlns:a16="http://schemas.microsoft.com/office/drawing/2014/main" id="{45165DC1-45A2-FA71-6EDC-B52B7222820F}"/>
                </a:ext>
              </a:extLst>
            </p:cNvPr>
            <p:cNvSpPr txBox="1"/>
            <p:nvPr/>
          </p:nvSpPr>
          <p:spPr>
            <a:xfrm>
              <a:off x="1403543" y="3260017"/>
              <a:ext cx="907294" cy="790474"/>
            </a:xfrm>
            <a:prstGeom prst="rect">
              <a:avLst/>
            </a:prstGeom>
            <a:grpFill/>
          </p:spPr>
          <p:txBody>
            <a:bodyPr vert="vert270" wrap="square" lIns="91440" tIns="45720" rIns="91440" bIns="4572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l-NL" sz="1600" b="1" i="0" u="none" strike="noStrike" kern="1200" cap="none" spc="0" normalizeH="0" baseline="0" noProof="0" dirty="0">
                  <a:ln>
                    <a:noFill/>
                  </a:ln>
                  <a:solidFill>
                    <a:srgbClr val="000000"/>
                  </a:solidFill>
                  <a:effectLst/>
                  <a:uLnTx/>
                  <a:uFillTx/>
                  <a:latin typeface="Calibri" panose="020F0502020204030204"/>
                  <a:ea typeface="+mn-ea"/>
                  <a:cs typeface="Arial"/>
                  <a:sym typeface="Arial"/>
                </a:rPr>
                <a:t>Activiteiten</a:t>
              </a:r>
              <a:endParaRPr kumimoji="0" lang="nl-NL" sz="2000" b="1" i="0" u="none" strike="noStrike" kern="1200" cap="none" spc="0" normalizeH="0" baseline="0" noProof="0" dirty="0">
                <a:ln>
                  <a:noFill/>
                </a:ln>
                <a:solidFill>
                  <a:srgbClr val="000000"/>
                </a:solidFill>
                <a:effectLst/>
                <a:uLnTx/>
                <a:uFillTx/>
                <a:latin typeface="Calibri" panose="020F0502020204030204"/>
                <a:ea typeface="+mn-ea"/>
                <a:cs typeface="Calibri"/>
                <a:sym typeface="Arial"/>
              </a:endParaRPr>
            </a:p>
          </p:txBody>
        </p:sp>
      </p:grpSp>
      <p:grpSp>
        <p:nvGrpSpPr>
          <p:cNvPr id="19" name="Groep 18">
            <a:extLst>
              <a:ext uri="{FF2B5EF4-FFF2-40B4-BE49-F238E27FC236}">
                <a16:creationId xmlns:a16="http://schemas.microsoft.com/office/drawing/2014/main" id="{9F524CF3-AD91-9218-32D3-6CB1A7A9490E}"/>
              </a:ext>
            </a:extLst>
          </p:cNvPr>
          <p:cNvGrpSpPr/>
          <p:nvPr/>
        </p:nvGrpSpPr>
        <p:grpSpPr>
          <a:xfrm>
            <a:off x="1728563" y="4329442"/>
            <a:ext cx="9524667" cy="1080000"/>
            <a:chOff x="1194164" y="3285295"/>
            <a:chExt cx="1336548" cy="819912"/>
          </a:xfrm>
          <a:solidFill>
            <a:srgbClr val="78D2B4"/>
          </a:solidFill>
        </p:grpSpPr>
        <p:sp>
          <p:nvSpPr>
            <p:cNvPr id="20" name="Rechthoek 19">
              <a:extLst>
                <a:ext uri="{FF2B5EF4-FFF2-40B4-BE49-F238E27FC236}">
                  <a16:creationId xmlns:a16="http://schemas.microsoft.com/office/drawing/2014/main" id="{4D41A47C-9D1F-C42F-61CA-593A2CAD79A5}"/>
                </a:ext>
              </a:extLst>
            </p:cNvPr>
            <p:cNvSpPr/>
            <p:nvPr/>
          </p:nvSpPr>
          <p:spPr>
            <a:xfrm>
              <a:off x="1194164" y="3285295"/>
              <a:ext cx="1336548" cy="819912"/>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200" b="0" i="0" u="none" strike="noStrike" kern="1200" cap="none" spc="0" normalizeH="0" baseline="0" noProof="0">
                <a:ln>
                  <a:noFill/>
                </a:ln>
                <a:solidFill>
                  <a:srgbClr val="E7E6E6">
                    <a:lumMod val="10000"/>
                  </a:srgbClr>
                </a:solidFill>
                <a:effectLst/>
                <a:uLnTx/>
                <a:uFillTx/>
                <a:latin typeface="Calibri" panose="020F0502020204030204"/>
                <a:ea typeface="+mn-ea"/>
                <a:cs typeface="+mn-cs"/>
                <a:sym typeface="Arial"/>
              </a:endParaRPr>
            </a:p>
          </p:txBody>
        </p:sp>
        <p:sp>
          <p:nvSpPr>
            <p:cNvPr id="21" name="Tekstvak 20">
              <a:extLst>
                <a:ext uri="{FF2B5EF4-FFF2-40B4-BE49-F238E27FC236}">
                  <a16:creationId xmlns:a16="http://schemas.microsoft.com/office/drawing/2014/main" id="{7B6BCA6A-7915-7FE4-6C93-F12CA61E4B7B}"/>
                </a:ext>
              </a:extLst>
            </p:cNvPr>
            <p:cNvSpPr txBox="1"/>
            <p:nvPr/>
          </p:nvSpPr>
          <p:spPr>
            <a:xfrm>
              <a:off x="1196422" y="3307753"/>
              <a:ext cx="1331679" cy="724337"/>
            </a:xfrm>
            <a:prstGeom prst="rect">
              <a:avLst/>
            </a:prstGeom>
            <a:grpFill/>
          </p:spPr>
          <p:txBody>
            <a:bodyPr wrap="square" lIns="91440" tIns="45720" rIns="91440" bIns="45720" rtlCol="0" anchor="t">
              <a:spAutoFit/>
            </a:bodyPr>
            <a:lstStyle/>
            <a:p>
              <a:pPr marL="0" marR="0" lvl="0" indent="0" algn="l" defTabSz="914400" rtl="0" eaLnBrk="1" fontAlgn="auto" latinLnBrk="0" hangingPunct="1">
                <a:lnSpc>
                  <a:spcPct val="100000"/>
                </a:lnSpc>
                <a:spcBef>
                  <a:spcPts val="0"/>
                </a:spcBef>
                <a:spcAft>
                  <a:spcPts val="0"/>
                </a:spcAft>
                <a:buClrTx/>
                <a:buSzTx/>
                <a:buFont typeface="Arial"/>
                <a:buNone/>
                <a:tabLst/>
                <a:defRPr/>
              </a:pPr>
              <a:r>
                <a:rPr lang="nl-NL" sz="1400" b="1" dirty="0">
                  <a:solidFill>
                    <a:srgbClr val="E7E6E6">
                      <a:lumMod val="10000"/>
                    </a:srgbClr>
                  </a:solidFill>
                  <a:latin typeface="Calibri" panose="020F0502020204030204"/>
                  <a:cs typeface="Arial"/>
                  <a:sym typeface="Arial"/>
                </a:rPr>
                <a:t>3</a:t>
              </a:r>
              <a:r>
                <a:rPr kumimoji="0" lang="nl-NL" sz="1400" b="1" i="0" u="none" strike="noStrike" kern="1200" cap="none" spc="0" normalizeH="0" baseline="0" noProof="0" dirty="0">
                  <a:ln>
                    <a:noFill/>
                  </a:ln>
                  <a:solidFill>
                    <a:srgbClr val="E7E6E6">
                      <a:lumMod val="10000"/>
                    </a:srgbClr>
                  </a:solidFill>
                  <a:effectLst/>
                  <a:uLnTx/>
                  <a:uFillTx/>
                  <a:latin typeface="Calibri" panose="020F0502020204030204"/>
                  <a:ea typeface="+mn-ea"/>
                  <a:cs typeface="Arial"/>
                  <a:sym typeface="Arial"/>
                </a:rPr>
                <a:t>) </a:t>
              </a:r>
              <a:r>
                <a:rPr kumimoji="0" lang="nl-NL" sz="1400" b="1" i="0" u="none" strike="noStrike" kern="1200" cap="none" spc="0" normalizeH="0" baseline="0" noProof="0" dirty="0" err="1">
                  <a:ln>
                    <a:noFill/>
                  </a:ln>
                  <a:solidFill>
                    <a:srgbClr val="E7E6E6">
                      <a:lumMod val="10000"/>
                    </a:srgbClr>
                  </a:solidFill>
                  <a:effectLst/>
                  <a:uLnTx/>
                  <a:uFillTx/>
                  <a:latin typeface="Calibri" panose="020F0502020204030204"/>
                  <a:ea typeface="+mn-ea"/>
                  <a:cs typeface="Arial"/>
                  <a:sym typeface="Arial"/>
                </a:rPr>
                <a:t>Doorontwikkelen</a:t>
              </a:r>
              <a:r>
                <a:rPr kumimoji="0" lang="nl-NL" sz="1400" b="1" i="0" u="none" strike="noStrike" kern="1200" cap="none" spc="0" normalizeH="0" baseline="0" noProof="0" dirty="0">
                  <a:ln>
                    <a:noFill/>
                  </a:ln>
                  <a:solidFill>
                    <a:srgbClr val="E7E6E6">
                      <a:lumMod val="10000"/>
                    </a:srgbClr>
                  </a:solidFill>
                  <a:effectLst/>
                  <a:uLnTx/>
                  <a:uFillTx/>
                  <a:latin typeface="Calibri" panose="020F0502020204030204"/>
                  <a:ea typeface="+mn-ea"/>
                  <a:cs typeface="Arial"/>
                  <a:sym typeface="Arial"/>
                </a:rPr>
                <a:t> ROSA</a:t>
              </a:r>
            </a:p>
            <a:p>
              <a:r>
                <a:rPr lang="nl-NL" sz="1400" dirty="0">
                  <a:solidFill>
                    <a:srgbClr val="E7E6E6">
                      <a:lumMod val="10000"/>
                    </a:srgbClr>
                  </a:solidFill>
                  <a:latin typeface="Calibri" panose="020F0502020204030204"/>
                  <a:cs typeface="Arial"/>
                  <a:sym typeface="Arial"/>
                </a:rPr>
                <a:t>Doorontwikkeling van de ROSA omvat o.a. het afronden van het werk rond de a</a:t>
              </a:r>
              <a:r>
                <a:rPr lang="nl-NL" sz="1400" dirty="0">
                  <a:solidFill>
                    <a:srgbClr val="E7E6E6">
                      <a:lumMod val="10000"/>
                    </a:srgbClr>
                  </a:solidFill>
                  <a:latin typeface="Calibri" panose="020F0502020204030204"/>
                  <a:cs typeface="Arial"/>
                </a:rPr>
                <a:t>rchitectuurkaders (ontwerpgebieden, architectuurprincipes en IV domeinen). Daarnaast zullen </a:t>
              </a:r>
              <a:r>
                <a:rPr lang="nl-NL" sz="1400" dirty="0">
                  <a:solidFill>
                    <a:srgbClr val="E7E6E6">
                      <a:lumMod val="10000"/>
                    </a:srgbClr>
                  </a:solidFill>
                  <a:cs typeface="Arial"/>
                </a:rPr>
                <a:t>standaarden en afspraken verder gekoppeld worden aan de bestaande onderdelen van de ROSA. </a:t>
              </a:r>
              <a:r>
                <a:rPr lang="nl-NL" sz="1400" u="sng" dirty="0">
                  <a:solidFill>
                    <a:srgbClr val="E7E6E6">
                      <a:lumMod val="10000"/>
                    </a:srgbClr>
                  </a:solidFill>
                  <a:cs typeface="Arial"/>
                </a:rPr>
                <a:t>Resultaat</a:t>
              </a:r>
              <a:r>
                <a:rPr lang="nl-NL" sz="1400" dirty="0">
                  <a:solidFill>
                    <a:srgbClr val="E7E6E6">
                      <a:lumMod val="10000"/>
                    </a:srgbClr>
                  </a:solidFill>
                  <a:cs typeface="Arial"/>
                </a:rPr>
                <a:t>: de samenhang en context van standaarden en afspraken worden zichtbaar in de ROSA.</a:t>
              </a:r>
              <a:endParaRPr lang="nl-NL" sz="1400" dirty="0">
                <a:solidFill>
                  <a:srgbClr val="E7E6E6">
                    <a:lumMod val="10000"/>
                  </a:srgbClr>
                </a:solidFill>
                <a:latin typeface="Calibri" panose="020F0502020204030204"/>
                <a:cs typeface="Arial"/>
              </a:endParaRPr>
            </a:p>
          </p:txBody>
        </p:sp>
      </p:grpSp>
      <p:grpSp>
        <p:nvGrpSpPr>
          <p:cNvPr id="22" name="Groep 21">
            <a:extLst>
              <a:ext uri="{FF2B5EF4-FFF2-40B4-BE49-F238E27FC236}">
                <a16:creationId xmlns:a16="http://schemas.microsoft.com/office/drawing/2014/main" id="{9745F347-5E43-DC72-C8BF-8F8C24FA53D1}"/>
              </a:ext>
            </a:extLst>
          </p:cNvPr>
          <p:cNvGrpSpPr/>
          <p:nvPr/>
        </p:nvGrpSpPr>
        <p:grpSpPr>
          <a:xfrm>
            <a:off x="1728560" y="5484482"/>
            <a:ext cx="9524668" cy="1080000"/>
            <a:chOff x="1187764" y="3153001"/>
            <a:chExt cx="1336548" cy="806313"/>
          </a:xfrm>
          <a:solidFill>
            <a:srgbClr val="78D2B4"/>
          </a:solidFill>
        </p:grpSpPr>
        <p:sp>
          <p:nvSpPr>
            <p:cNvPr id="23" name="Rechthoek 22">
              <a:extLst>
                <a:ext uri="{FF2B5EF4-FFF2-40B4-BE49-F238E27FC236}">
                  <a16:creationId xmlns:a16="http://schemas.microsoft.com/office/drawing/2014/main" id="{0B07B2BA-C0B8-AFDA-CFA9-3EED4CA343D2}"/>
                </a:ext>
              </a:extLst>
            </p:cNvPr>
            <p:cNvSpPr/>
            <p:nvPr/>
          </p:nvSpPr>
          <p:spPr>
            <a:xfrm>
              <a:off x="1187764" y="3153001"/>
              <a:ext cx="1336548" cy="806313"/>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200" b="0" i="0" u="none" strike="noStrike" kern="1200" cap="none" spc="0" normalizeH="0" baseline="0" noProof="0">
                <a:ln>
                  <a:noFill/>
                </a:ln>
                <a:solidFill>
                  <a:srgbClr val="E7E6E6">
                    <a:lumMod val="10000"/>
                  </a:srgbClr>
                </a:solidFill>
                <a:effectLst/>
                <a:uLnTx/>
                <a:uFillTx/>
                <a:latin typeface="Calibri" panose="020F0502020204030204"/>
                <a:ea typeface="+mn-ea"/>
                <a:cs typeface="+mn-cs"/>
                <a:sym typeface="Arial"/>
              </a:endParaRPr>
            </a:p>
          </p:txBody>
        </p:sp>
        <p:sp>
          <p:nvSpPr>
            <p:cNvPr id="24" name="Tekstvak 23">
              <a:extLst>
                <a:ext uri="{FF2B5EF4-FFF2-40B4-BE49-F238E27FC236}">
                  <a16:creationId xmlns:a16="http://schemas.microsoft.com/office/drawing/2014/main" id="{99CDFB1D-4EE7-F922-D264-FDBA2707C1F0}"/>
                </a:ext>
              </a:extLst>
            </p:cNvPr>
            <p:cNvSpPr txBox="1"/>
            <p:nvPr/>
          </p:nvSpPr>
          <p:spPr>
            <a:xfrm>
              <a:off x="1191855" y="3182946"/>
              <a:ext cx="1325647" cy="712323"/>
            </a:xfrm>
            <a:prstGeom prst="rect">
              <a:avLst/>
            </a:prstGeom>
            <a:grpFill/>
          </p:spPr>
          <p:txBody>
            <a:bodyPr wrap="square" rtlCol="0">
              <a:spAutoFit/>
            </a:bodyPr>
            <a:lstStyle/>
            <a:p>
              <a:pPr>
                <a:defRPr/>
              </a:pPr>
              <a:r>
                <a:rPr lang="en-US" sz="1400" b="1" dirty="0">
                  <a:solidFill>
                    <a:schemeClr val="bg2">
                      <a:lumMod val="10000"/>
                    </a:schemeClr>
                  </a:solidFill>
                  <a:cs typeface="Arial"/>
                  <a:sym typeface="Arial"/>
                </a:rPr>
                <a:t>4</a:t>
              </a:r>
              <a:r>
                <a:rPr lang="nl-NL" sz="1400" b="1" dirty="0">
                  <a:solidFill>
                    <a:schemeClr val="bg2">
                      <a:lumMod val="10000"/>
                    </a:schemeClr>
                  </a:solidFill>
                  <a:cs typeface="Arial"/>
                  <a:sym typeface="Arial"/>
                </a:rPr>
                <a:t>) Versterken generieke werkgroepen</a:t>
              </a:r>
            </a:p>
            <a:p>
              <a:pPr>
                <a:defRPr/>
              </a:pPr>
              <a:r>
                <a:rPr lang="nl-NL" sz="1400" dirty="0">
                  <a:solidFill>
                    <a:schemeClr val="bg2">
                      <a:lumMod val="10000"/>
                    </a:schemeClr>
                  </a:solidFill>
                  <a:cs typeface="Arial"/>
                  <a:sym typeface="Arial"/>
                </a:rPr>
                <a:t>Er is een aantal generieke werkgroepen, die direct worden aangestuurd door Edustandaard. Deze werkgroepen hebben een belangrijke verantwoordelijkheid in het stelsel, daarom worden hun een taak- en doelstelling beschreven in relatie tot de ROSA en de doelstellingen van Edustandaard. </a:t>
              </a:r>
              <a:r>
                <a:rPr lang="nl-NL" sz="1400" u="sng" dirty="0">
                  <a:solidFill>
                    <a:schemeClr val="bg2">
                      <a:lumMod val="10000"/>
                    </a:schemeClr>
                  </a:solidFill>
                  <a:cs typeface="Arial"/>
                  <a:sym typeface="Arial"/>
                </a:rPr>
                <a:t>Resultaat</a:t>
              </a:r>
              <a:r>
                <a:rPr lang="nl-NL" sz="1400" dirty="0">
                  <a:solidFill>
                    <a:schemeClr val="bg2">
                      <a:lumMod val="10000"/>
                    </a:schemeClr>
                  </a:solidFill>
                  <a:cs typeface="Arial"/>
                  <a:sym typeface="Arial"/>
                </a:rPr>
                <a:t>: de positionering van de generieke werkgroepen wordt versterkt.</a:t>
              </a:r>
            </a:p>
          </p:txBody>
        </p:sp>
      </p:grpSp>
      <p:sp>
        <p:nvSpPr>
          <p:cNvPr id="25" name="Google Shape;99;ge15e2bb69b_0_6">
            <a:extLst>
              <a:ext uri="{FF2B5EF4-FFF2-40B4-BE49-F238E27FC236}">
                <a16:creationId xmlns:a16="http://schemas.microsoft.com/office/drawing/2014/main" id="{5F67E57A-B951-687B-B7C2-45BABC83967D}"/>
              </a:ext>
            </a:extLst>
          </p:cNvPr>
          <p:cNvSpPr txBox="1">
            <a:spLocks/>
          </p:cNvSpPr>
          <p:nvPr/>
        </p:nvSpPr>
        <p:spPr>
          <a:xfrm>
            <a:off x="983764" y="296857"/>
            <a:ext cx="10260028" cy="655115"/>
          </a:xfrm>
          <a:prstGeom prst="rect">
            <a:avLst/>
          </a:prstGeom>
          <a:solidFill>
            <a:srgbClr val="0FA67E"/>
          </a:solidFill>
          <a:ln>
            <a:noFill/>
          </a:ln>
        </p:spPr>
        <p:txBody>
          <a:bodyPr spcFirstLastPara="1" vert="horz" wrap="square" lIns="121900" tIns="121900" rIns="121900" bIns="121900" rtlCol="0" anchor="t" anchorCtr="0">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l" defTabSz="914400" rtl="0" eaLnBrk="1" fontAlgn="auto" latinLnBrk="0" hangingPunct="1">
              <a:lnSpc>
                <a:spcPct val="100000"/>
              </a:lnSpc>
              <a:spcBef>
                <a:spcPts val="0"/>
              </a:spcBef>
              <a:spcAft>
                <a:spcPts val="0"/>
              </a:spcAft>
              <a:buClr>
                <a:prstClr val="white"/>
              </a:buClr>
              <a:buSzPts val="3700"/>
              <a:buFont typeface="Calibri"/>
              <a:buNone/>
              <a:tabLst/>
              <a:defRPr/>
            </a:pPr>
            <a:r>
              <a:rPr kumimoji="0" lang="nl-NL" sz="2800" b="1" i="0" u="none" strike="noStrike" kern="1200" cap="none" spc="0" normalizeH="0" baseline="0" noProof="0" dirty="0">
                <a:ln>
                  <a:noFill/>
                </a:ln>
                <a:solidFill>
                  <a:prstClr val="white"/>
                </a:solidFill>
                <a:effectLst/>
                <a:uLnTx/>
                <a:uFillTx/>
                <a:latin typeface="Calibri" panose="020F0502020204030204"/>
                <a:ea typeface="+mn-ea"/>
                <a:cs typeface="+mn-cs"/>
                <a:sym typeface="Arial"/>
              </a:rPr>
              <a:t>Tweejarig plan 2026 &amp; 2027</a:t>
            </a:r>
          </a:p>
        </p:txBody>
      </p:sp>
      <p:sp>
        <p:nvSpPr>
          <p:cNvPr id="29" name="Tekstvak 28">
            <a:extLst>
              <a:ext uri="{FF2B5EF4-FFF2-40B4-BE49-F238E27FC236}">
                <a16:creationId xmlns:a16="http://schemas.microsoft.com/office/drawing/2014/main" id="{F89FB724-8821-3640-60D3-9A63E5872F2C}"/>
              </a:ext>
            </a:extLst>
          </p:cNvPr>
          <p:cNvSpPr txBox="1"/>
          <p:nvPr/>
        </p:nvSpPr>
        <p:spPr>
          <a:xfrm>
            <a:off x="7010400" y="268227"/>
            <a:ext cx="4284124" cy="369332"/>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nl-NL" sz="1800" b="1" i="0" u="none" strike="noStrike" kern="1200" cap="none" spc="0" normalizeH="0" baseline="0" noProof="0" dirty="0">
                <a:ln>
                  <a:noFill/>
                </a:ln>
                <a:solidFill>
                  <a:prstClr val="white"/>
                </a:solidFill>
                <a:effectLst/>
                <a:uLnTx/>
                <a:uFillTx/>
                <a:latin typeface="Calibri" panose="020F0502020204030204"/>
                <a:ea typeface="+mn-ea"/>
                <a:cs typeface="+mn-cs"/>
                <a:sym typeface="Arial"/>
              </a:rPr>
              <a:t>Standaardisatieraad december 2025</a:t>
            </a:r>
            <a:endParaRPr kumimoji="0" lang="nl-NL"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3" name="Rechthoek 52">
            <a:extLst>
              <a:ext uri="{FF2B5EF4-FFF2-40B4-BE49-F238E27FC236}">
                <a16:creationId xmlns:a16="http://schemas.microsoft.com/office/drawing/2014/main" id="{A30FF997-97B1-BA2C-6CB5-00C53F209313}"/>
              </a:ext>
            </a:extLst>
          </p:cNvPr>
          <p:cNvSpPr/>
          <p:nvPr/>
        </p:nvSpPr>
        <p:spPr>
          <a:xfrm>
            <a:off x="1728564" y="2019369"/>
            <a:ext cx="9524667" cy="1080000"/>
          </a:xfrm>
          <a:prstGeom prst="rect">
            <a:avLst/>
          </a:prstGeom>
          <a:solidFill>
            <a:srgbClr val="78D2B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200" b="0" i="0" u="none" strike="noStrike" kern="1200" cap="none" spc="0" normalizeH="0" baseline="0" noProof="0" dirty="0">
              <a:ln>
                <a:noFill/>
              </a:ln>
              <a:solidFill>
                <a:srgbClr val="E7E6E6">
                  <a:lumMod val="10000"/>
                </a:srgbClr>
              </a:solidFill>
              <a:effectLst/>
              <a:uLnTx/>
              <a:uFillTx/>
              <a:latin typeface="Calibri" panose="020F0502020204030204"/>
              <a:ea typeface="+mn-ea"/>
              <a:cs typeface="+mn-cs"/>
              <a:sym typeface="Arial"/>
            </a:endParaRPr>
          </a:p>
        </p:txBody>
      </p:sp>
      <p:sp>
        <p:nvSpPr>
          <p:cNvPr id="54" name="Tekstvak 53">
            <a:extLst>
              <a:ext uri="{FF2B5EF4-FFF2-40B4-BE49-F238E27FC236}">
                <a16:creationId xmlns:a16="http://schemas.microsoft.com/office/drawing/2014/main" id="{46894AC1-B12B-07DC-A013-F629758CC3AF}"/>
              </a:ext>
            </a:extLst>
          </p:cNvPr>
          <p:cNvSpPr txBox="1"/>
          <p:nvPr/>
        </p:nvSpPr>
        <p:spPr>
          <a:xfrm>
            <a:off x="1765720" y="2060125"/>
            <a:ext cx="9396055" cy="954107"/>
          </a:xfrm>
          <a:prstGeom prst="rect">
            <a:avLst/>
          </a:prstGeom>
          <a:solidFill>
            <a:srgbClr val="78D2B4"/>
          </a:solidFill>
        </p:spPr>
        <p:txBody>
          <a:bodyPr wrap="square" lIns="91440" tIns="45720" rIns="91440" bIns="45720" rtlCol="0" anchor="t">
            <a:spAutoFit/>
          </a:bodyPr>
          <a:lstStyle/>
          <a:p>
            <a:pPr lvl="0">
              <a:defRPr/>
            </a:pPr>
            <a:r>
              <a:rPr lang="nl-NL" sz="1400" b="1" dirty="0">
                <a:solidFill>
                  <a:schemeClr val="bg2">
                    <a:lumMod val="10000"/>
                  </a:schemeClr>
                </a:solidFill>
                <a:cs typeface="Arial"/>
                <a:sym typeface="Arial"/>
              </a:rPr>
              <a:t>1) Testen en vaststellen toetsingsprocedure</a:t>
            </a:r>
          </a:p>
          <a:p>
            <a:pPr lvl="0">
              <a:defRPr/>
            </a:pPr>
            <a:r>
              <a:rPr kumimoji="0" lang="nl-NL" sz="1400" b="0" i="0" u="none" strike="noStrike" kern="1200" cap="none" spc="0" normalizeH="0" baseline="0" noProof="0" dirty="0">
                <a:ln>
                  <a:noFill/>
                </a:ln>
                <a:solidFill>
                  <a:srgbClr val="E7E6E6">
                    <a:lumMod val="10000"/>
                  </a:srgbClr>
                </a:solidFill>
                <a:effectLst/>
                <a:uLnTx/>
                <a:uFillTx/>
                <a:latin typeface="Calibri" panose="020F0502020204030204"/>
                <a:ea typeface="+mn-ea"/>
                <a:cs typeface="Arial"/>
                <a:sym typeface="Arial"/>
              </a:rPr>
              <a:t>De vernieuwde toetsingsprocedure zal bij de eerstvolgende mogelijkheid voor de tweede keer getest worden en vastgesteld. Na </a:t>
            </a:r>
            <a:r>
              <a:rPr lang="nl-NL" sz="1400" dirty="0">
                <a:solidFill>
                  <a:srgbClr val="E7E6E6">
                    <a:lumMod val="10000"/>
                  </a:srgbClr>
                </a:solidFill>
                <a:latin typeface="Calibri" panose="020F0502020204030204"/>
                <a:cs typeface="Arial"/>
                <a:sym typeface="Arial"/>
              </a:rPr>
              <a:t>vaststelling zal de nieuwe procedure een eigen plek op de website krijgen waar alle </a:t>
            </a:r>
            <a:r>
              <a:rPr kumimoji="0" lang="nl-NL" sz="1400" b="0" i="0" u="none" strike="noStrike" kern="1200" cap="none" spc="0" normalizeH="0" baseline="0" noProof="0" dirty="0">
                <a:ln>
                  <a:noFill/>
                </a:ln>
                <a:solidFill>
                  <a:srgbClr val="E7E6E6">
                    <a:lumMod val="10000"/>
                  </a:srgbClr>
                </a:solidFill>
                <a:effectLst/>
                <a:uLnTx/>
                <a:uFillTx/>
                <a:latin typeface="Calibri" panose="020F0502020204030204"/>
                <a:ea typeface="+mn-ea"/>
                <a:cs typeface="Arial"/>
                <a:sym typeface="Arial"/>
              </a:rPr>
              <a:t>informatie en </a:t>
            </a:r>
            <a:r>
              <a:rPr lang="nl-NL" sz="1400" dirty="0">
                <a:solidFill>
                  <a:srgbClr val="E7E6E6">
                    <a:lumMod val="10000"/>
                  </a:srgbClr>
                </a:solidFill>
                <a:cs typeface="Arial"/>
                <a:sym typeface="Arial"/>
              </a:rPr>
              <a:t>documentatie </a:t>
            </a:r>
            <a:r>
              <a:rPr kumimoji="0" lang="nl-NL" sz="1400" b="0" i="0" u="none" strike="noStrike" kern="1200" cap="none" spc="0" normalizeH="0" baseline="0" noProof="0" dirty="0">
                <a:ln>
                  <a:noFill/>
                </a:ln>
                <a:solidFill>
                  <a:srgbClr val="E7E6E6">
                    <a:lumMod val="10000"/>
                  </a:srgbClr>
                </a:solidFill>
                <a:effectLst/>
                <a:uLnTx/>
                <a:uFillTx/>
                <a:latin typeface="Calibri" panose="020F0502020204030204"/>
                <a:ea typeface="+mn-ea"/>
                <a:cs typeface="Arial"/>
                <a:sym typeface="Arial"/>
              </a:rPr>
              <a:t>te vinden</a:t>
            </a:r>
            <a:r>
              <a:rPr lang="nl-NL" sz="1400" dirty="0">
                <a:solidFill>
                  <a:srgbClr val="E7E6E6">
                    <a:lumMod val="10000"/>
                  </a:srgbClr>
                </a:solidFill>
                <a:cs typeface="Arial"/>
                <a:sym typeface="Arial"/>
              </a:rPr>
              <a:t> </a:t>
            </a:r>
            <a:r>
              <a:rPr kumimoji="0" lang="nl-NL" sz="1400" b="0" i="0" u="none" strike="noStrike" kern="1200" cap="none" spc="0" normalizeH="0" baseline="0" noProof="0" dirty="0">
                <a:ln>
                  <a:noFill/>
                </a:ln>
                <a:solidFill>
                  <a:srgbClr val="E7E6E6">
                    <a:lumMod val="10000"/>
                  </a:srgbClr>
                </a:solidFill>
                <a:effectLst/>
                <a:uLnTx/>
                <a:uFillTx/>
                <a:latin typeface="Calibri" panose="020F0502020204030204"/>
                <a:ea typeface="+mn-ea"/>
                <a:cs typeface="Arial"/>
                <a:sym typeface="Arial"/>
              </a:rPr>
              <a:t>is voor indieners en andere geïnteresseerden. </a:t>
            </a:r>
            <a:r>
              <a:rPr kumimoji="0" lang="nl-NL" sz="1400" b="0" i="0" u="sng" strike="noStrike" kern="1200" cap="none" spc="0" normalizeH="0" baseline="0" noProof="0" dirty="0">
                <a:ln>
                  <a:noFill/>
                </a:ln>
                <a:solidFill>
                  <a:srgbClr val="E7E6E6">
                    <a:lumMod val="10000"/>
                  </a:srgbClr>
                </a:solidFill>
                <a:effectLst/>
                <a:uLnTx/>
                <a:uFillTx/>
                <a:latin typeface="Calibri" panose="020F0502020204030204"/>
                <a:ea typeface="+mn-ea"/>
                <a:cs typeface="Arial"/>
                <a:sym typeface="Arial"/>
              </a:rPr>
              <a:t>Resultaat</a:t>
            </a:r>
            <a:r>
              <a:rPr kumimoji="0" lang="nl-NL" sz="1400" b="0" i="0" u="none" strike="noStrike" kern="1200" cap="none" spc="0" normalizeH="0" baseline="0" noProof="0" dirty="0">
                <a:ln>
                  <a:noFill/>
                </a:ln>
                <a:solidFill>
                  <a:srgbClr val="E7E6E6">
                    <a:lumMod val="10000"/>
                  </a:srgbClr>
                </a:solidFill>
                <a:effectLst/>
                <a:uLnTx/>
                <a:uFillTx/>
                <a:latin typeface="Calibri" panose="020F0502020204030204"/>
                <a:ea typeface="+mn-ea"/>
                <a:cs typeface="Arial"/>
                <a:sym typeface="Arial"/>
              </a:rPr>
              <a:t>: publicatie van de geteste en vastgestelde toetsingsprocedure.</a:t>
            </a:r>
          </a:p>
        </p:txBody>
      </p:sp>
    </p:spTree>
    <p:extLst>
      <p:ext uri="{BB962C8B-B14F-4D97-AF65-F5344CB8AC3E}">
        <p14:creationId xmlns:p14="http://schemas.microsoft.com/office/powerpoint/2010/main" val="17262753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091B82-AC39-F0D4-E3F0-D84FB0656AB4}"/>
            </a:ext>
          </a:extLst>
        </p:cNvPr>
        <p:cNvGrpSpPr/>
        <p:nvPr/>
      </p:nvGrpSpPr>
      <p:grpSpPr>
        <a:xfrm>
          <a:off x="0" y="0"/>
          <a:ext cx="0" cy="0"/>
          <a:chOff x="0" y="0"/>
          <a:chExt cx="0" cy="0"/>
        </a:xfrm>
      </p:grpSpPr>
      <p:grpSp>
        <p:nvGrpSpPr>
          <p:cNvPr id="4" name="Groep 3">
            <a:extLst>
              <a:ext uri="{FF2B5EF4-FFF2-40B4-BE49-F238E27FC236}">
                <a16:creationId xmlns:a16="http://schemas.microsoft.com/office/drawing/2014/main" id="{84323CED-A581-D04F-8D19-A2DD717BDFD0}"/>
              </a:ext>
            </a:extLst>
          </p:cNvPr>
          <p:cNvGrpSpPr/>
          <p:nvPr/>
        </p:nvGrpSpPr>
        <p:grpSpPr>
          <a:xfrm>
            <a:off x="1735827" y="1033096"/>
            <a:ext cx="9523308" cy="911236"/>
            <a:chOff x="2852928" y="850392"/>
            <a:chExt cx="1965960" cy="576072"/>
          </a:xfrm>
          <a:solidFill>
            <a:srgbClr val="006E54"/>
          </a:solidFill>
        </p:grpSpPr>
        <p:sp>
          <p:nvSpPr>
            <p:cNvPr id="5" name="Rechthoek 4">
              <a:extLst>
                <a:ext uri="{FF2B5EF4-FFF2-40B4-BE49-F238E27FC236}">
                  <a16:creationId xmlns:a16="http://schemas.microsoft.com/office/drawing/2014/main" id="{ED1D4A80-B216-8E73-D531-2904971E2E4C}"/>
                </a:ext>
              </a:extLst>
            </p:cNvPr>
            <p:cNvSpPr/>
            <p:nvPr/>
          </p:nvSpPr>
          <p:spPr>
            <a:xfrm>
              <a:off x="2852928" y="850392"/>
              <a:ext cx="1965960" cy="576072"/>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300" b="0" i="0" u="none" strike="noStrike" kern="1200" cap="none" spc="0" normalizeH="0" baseline="0" noProof="0">
                <a:ln>
                  <a:noFill/>
                </a:ln>
                <a:solidFill>
                  <a:prstClr val="white"/>
                </a:solidFill>
                <a:effectLst/>
                <a:uLnTx/>
                <a:uFillTx/>
                <a:latin typeface="Calibri" panose="020F0502020204030204"/>
                <a:ea typeface="+mn-ea"/>
                <a:cs typeface="+mn-cs"/>
                <a:sym typeface="Arial"/>
              </a:endParaRPr>
            </a:p>
          </p:txBody>
        </p:sp>
        <p:sp>
          <p:nvSpPr>
            <p:cNvPr id="6" name="Tekstvak 5">
              <a:extLst>
                <a:ext uri="{FF2B5EF4-FFF2-40B4-BE49-F238E27FC236}">
                  <a16:creationId xmlns:a16="http://schemas.microsoft.com/office/drawing/2014/main" id="{09CFD8C9-46D7-DA13-C855-EA9178E2C2C8}"/>
                </a:ext>
              </a:extLst>
            </p:cNvPr>
            <p:cNvSpPr txBox="1"/>
            <p:nvPr/>
          </p:nvSpPr>
          <p:spPr>
            <a:xfrm>
              <a:off x="2868089" y="914668"/>
              <a:ext cx="1899140" cy="252945"/>
            </a:xfrm>
            <a:prstGeom prst="rect">
              <a:avLst/>
            </a:prstGeom>
            <a:grpFill/>
          </p:spPr>
          <p:txBody>
            <a:bodyPr wrap="square" lIns="91440" tIns="45720" rIns="91440" bIns="45720" rtlCol="0" anchor="t">
              <a:spAutoFit/>
            </a:bodyPr>
            <a:lstStyle/>
            <a:p>
              <a:pPr lvl="0">
                <a:defRPr/>
              </a:pPr>
              <a:r>
                <a:rPr lang="nl-NL" sz="2000" dirty="0">
                  <a:solidFill>
                    <a:schemeClr val="bg1"/>
                  </a:solidFill>
                  <a:cs typeface="Arial"/>
                  <a:sym typeface="Arial"/>
                </a:rPr>
                <a:t>B. Versterken </a:t>
              </a:r>
              <a:r>
                <a:rPr lang="nl-NL" sz="2000" dirty="0" err="1">
                  <a:solidFill>
                    <a:schemeClr val="bg1"/>
                  </a:solidFill>
                  <a:cs typeface="Arial"/>
                  <a:sym typeface="Arial"/>
                </a:rPr>
                <a:t>governance</a:t>
              </a:r>
              <a:r>
                <a:rPr lang="nl-NL" sz="2000" dirty="0">
                  <a:solidFill>
                    <a:schemeClr val="bg1"/>
                  </a:solidFill>
                  <a:cs typeface="Arial"/>
                  <a:sym typeface="Arial"/>
                </a:rPr>
                <a:t> op architectuur en standaarden. (1/2)</a:t>
              </a:r>
            </a:p>
          </p:txBody>
        </p:sp>
      </p:grpSp>
      <p:grpSp>
        <p:nvGrpSpPr>
          <p:cNvPr id="7" name="Groep 6">
            <a:extLst>
              <a:ext uri="{FF2B5EF4-FFF2-40B4-BE49-F238E27FC236}">
                <a16:creationId xmlns:a16="http://schemas.microsoft.com/office/drawing/2014/main" id="{9DDE2484-95FE-867F-0562-A758A05F64BD}"/>
              </a:ext>
            </a:extLst>
          </p:cNvPr>
          <p:cNvGrpSpPr/>
          <p:nvPr/>
        </p:nvGrpSpPr>
        <p:grpSpPr>
          <a:xfrm>
            <a:off x="1735828" y="5076314"/>
            <a:ext cx="9523307" cy="1462813"/>
            <a:chOff x="714627" y="4040196"/>
            <a:chExt cx="1336548" cy="819912"/>
          </a:xfrm>
          <a:solidFill>
            <a:srgbClr val="78D2B4"/>
          </a:solidFill>
        </p:grpSpPr>
        <p:sp>
          <p:nvSpPr>
            <p:cNvPr id="8" name="Rechthoek 7">
              <a:extLst>
                <a:ext uri="{FF2B5EF4-FFF2-40B4-BE49-F238E27FC236}">
                  <a16:creationId xmlns:a16="http://schemas.microsoft.com/office/drawing/2014/main" id="{DB0C63C6-D5B7-5B8C-D764-F00FC2752403}"/>
                </a:ext>
              </a:extLst>
            </p:cNvPr>
            <p:cNvSpPr/>
            <p:nvPr/>
          </p:nvSpPr>
          <p:spPr>
            <a:xfrm>
              <a:off x="714627" y="4040196"/>
              <a:ext cx="1336548" cy="819912"/>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200" b="0" i="0" u="none" strike="noStrike" kern="1200" cap="none" spc="0" normalizeH="0" baseline="0" noProof="0">
                <a:ln>
                  <a:noFill/>
                </a:ln>
                <a:solidFill>
                  <a:srgbClr val="E7E6E6">
                    <a:lumMod val="10000"/>
                  </a:srgbClr>
                </a:solidFill>
                <a:effectLst/>
                <a:uLnTx/>
                <a:uFillTx/>
                <a:latin typeface="Calibri" panose="020F0502020204030204"/>
                <a:ea typeface="+mn-ea"/>
                <a:cs typeface="+mn-cs"/>
                <a:sym typeface="Arial"/>
              </a:endParaRPr>
            </a:p>
          </p:txBody>
        </p:sp>
        <p:sp>
          <p:nvSpPr>
            <p:cNvPr id="9" name="Tekstvak 8">
              <a:extLst>
                <a:ext uri="{FF2B5EF4-FFF2-40B4-BE49-F238E27FC236}">
                  <a16:creationId xmlns:a16="http://schemas.microsoft.com/office/drawing/2014/main" id="{E7F247E9-DF9F-9C99-FFBD-7063BA7F07C1}"/>
                </a:ext>
              </a:extLst>
            </p:cNvPr>
            <p:cNvSpPr txBox="1"/>
            <p:nvPr/>
          </p:nvSpPr>
          <p:spPr>
            <a:xfrm>
              <a:off x="716571" y="4067176"/>
              <a:ext cx="1327342" cy="776295"/>
            </a:xfrm>
            <a:prstGeom prst="rect">
              <a:avLst/>
            </a:prstGeom>
            <a:grpFill/>
          </p:spPr>
          <p:txBody>
            <a:bodyPr wrap="square" lIns="91440" tIns="45720" rIns="91440" bIns="45720" rtlCol="0" anchor="t">
              <a:spAutoFit/>
            </a:bodyPr>
            <a:lstStyle/>
            <a:p>
              <a:pPr>
                <a:defRPr/>
              </a:pPr>
              <a:r>
                <a:rPr lang="nl-NL" sz="1400" b="1" dirty="0">
                  <a:solidFill>
                    <a:schemeClr val="bg2">
                      <a:lumMod val="10000"/>
                    </a:schemeClr>
                  </a:solidFill>
                  <a:cs typeface="Arial"/>
                  <a:sym typeface="Arial"/>
                </a:rPr>
                <a:t>7) Concretiseren </a:t>
              </a:r>
              <a:r>
                <a:rPr lang="nl-NL" sz="1400" b="1" dirty="0" err="1">
                  <a:solidFill>
                    <a:schemeClr val="bg2">
                      <a:lumMod val="10000"/>
                    </a:schemeClr>
                  </a:solidFill>
                  <a:cs typeface="Arial"/>
                  <a:sym typeface="Arial"/>
                </a:rPr>
                <a:t>g</a:t>
              </a:r>
              <a:r>
                <a:rPr lang="nl-NL" sz="1400" b="1" dirty="0" err="1">
                  <a:solidFill>
                    <a:schemeClr val="bg2">
                      <a:lumMod val="10000"/>
                    </a:schemeClr>
                  </a:solidFill>
                </a:rPr>
                <a:t>overnance</a:t>
              </a:r>
              <a:r>
                <a:rPr lang="nl-NL" sz="1400" b="1" dirty="0">
                  <a:solidFill>
                    <a:schemeClr val="bg2">
                      <a:lumMod val="10000"/>
                    </a:schemeClr>
                  </a:solidFill>
                </a:rPr>
                <a:t> afspraken</a:t>
              </a:r>
            </a:p>
            <a:p>
              <a:pPr lvl="0"/>
              <a:r>
                <a:rPr lang="nl-NL" sz="1400" dirty="0"/>
                <a:t>Het concreet inzetten van instrumenten om meer sturing te geven aan de (groeifonds)programma’s, architectuurteams en </a:t>
              </a:r>
              <a:r>
                <a:rPr lang="nl-NL" sz="1400" dirty="0" err="1"/>
                <a:t>Edustandaard</a:t>
              </a:r>
              <a:r>
                <a:rPr lang="nl-NL" sz="1400" dirty="0"/>
                <a:t> om architectuurafspraken na te komen en resultaten te laten landen in de verschillende sectorale architecturen. Dit omvat onder andere het borgen van implementatie van afspraken en het ontwikkelen en inzetten van de Architectuur Kader Afspraak (AKA). </a:t>
              </a:r>
              <a:r>
                <a:rPr lang="nl-NL" sz="1400" u="sng" dirty="0"/>
                <a:t>Resultaat</a:t>
              </a:r>
              <a:r>
                <a:rPr lang="nl-NL" sz="1400" dirty="0"/>
                <a:t>: deze activiteit moet uiteindelijk leiden tot een vervolg op de eerdere ‘Spade dieper’-notitie voor de Informatiekamer en tot uiting komen in de rol van Edustandaard in de ontwikkelde visie op het Onderwijsinformatiestelsel.</a:t>
              </a:r>
            </a:p>
          </p:txBody>
        </p:sp>
      </p:grpSp>
      <p:grpSp>
        <p:nvGrpSpPr>
          <p:cNvPr id="10" name="Groep 9">
            <a:extLst>
              <a:ext uri="{FF2B5EF4-FFF2-40B4-BE49-F238E27FC236}">
                <a16:creationId xmlns:a16="http://schemas.microsoft.com/office/drawing/2014/main" id="{DAAFF35C-B2D6-2738-5B67-8A1A3F9B1132}"/>
              </a:ext>
            </a:extLst>
          </p:cNvPr>
          <p:cNvGrpSpPr/>
          <p:nvPr/>
        </p:nvGrpSpPr>
        <p:grpSpPr>
          <a:xfrm>
            <a:off x="983764" y="1033096"/>
            <a:ext cx="634746" cy="911236"/>
            <a:chOff x="1196340" y="3249168"/>
            <a:chExt cx="1336548" cy="819912"/>
          </a:xfrm>
          <a:solidFill>
            <a:srgbClr val="DCDCDC"/>
          </a:solidFill>
        </p:grpSpPr>
        <p:sp>
          <p:nvSpPr>
            <p:cNvPr id="11" name="Rechthoek 10">
              <a:extLst>
                <a:ext uri="{FF2B5EF4-FFF2-40B4-BE49-F238E27FC236}">
                  <a16:creationId xmlns:a16="http://schemas.microsoft.com/office/drawing/2014/main" id="{3796C36B-4CB6-23F6-B6CB-F5E9D0B9BD43}"/>
                </a:ext>
              </a:extLst>
            </p:cNvPr>
            <p:cNvSpPr/>
            <p:nvPr/>
          </p:nvSpPr>
          <p:spPr>
            <a:xfrm>
              <a:off x="1196340" y="3249168"/>
              <a:ext cx="1336548" cy="819912"/>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black"/>
                </a:solidFill>
                <a:effectLst/>
                <a:uLnTx/>
                <a:uFillTx/>
                <a:latin typeface="Calibri" panose="020F0502020204030204"/>
                <a:ea typeface="+mn-ea"/>
                <a:cs typeface="+mn-cs"/>
                <a:sym typeface="Arial"/>
              </a:endParaRPr>
            </a:p>
          </p:txBody>
        </p:sp>
        <p:sp>
          <p:nvSpPr>
            <p:cNvPr id="12" name="Tekstvak 11">
              <a:extLst>
                <a:ext uri="{FF2B5EF4-FFF2-40B4-BE49-F238E27FC236}">
                  <a16:creationId xmlns:a16="http://schemas.microsoft.com/office/drawing/2014/main" id="{D32C44AA-AFA0-CE7C-7745-DC1D18034AE7}"/>
                </a:ext>
              </a:extLst>
            </p:cNvPr>
            <p:cNvSpPr txBox="1"/>
            <p:nvPr/>
          </p:nvSpPr>
          <p:spPr>
            <a:xfrm>
              <a:off x="1443368" y="3265981"/>
              <a:ext cx="907294" cy="773655"/>
            </a:xfrm>
            <a:prstGeom prst="rect">
              <a:avLst/>
            </a:prstGeom>
            <a:grpFill/>
          </p:spPr>
          <p:txBody>
            <a:bodyPr vert="vert270" wrap="square" lIns="91440" tIns="45720" rIns="91440" bIns="4572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l-NL" sz="1600" b="1" i="0" u="none" strike="noStrike" kern="1200" cap="none" spc="0" normalizeH="0" baseline="0" noProof="0" dirty="0">
                  <a:ln>
                    <a:noFill/>
                  </a:ln>
                  <a:solidFill>
                    <a:srgbClr val="000000"/>
                  </a:solidFill>
                  <a:effectLst/>
                  <a:uLnTx/>
                  <a:uFillTx/>
                  <a:latin typeface="Calibri" panose="020F0502020204030204"/>
                  <a:ea typeface="+mn-ea"/>
                  <a:cs typeface="Arial"/>
                  <a:sym typeface="Arial"/>
                </a:rPr>
                <a:t>Ambitie</a:t>
              </a:r>
              <a:endParaRPr kumimoji="0" lang="nl-NL" sz="1600" b="1" i="0" u="none" strike="noStrike" kern="1200" cap="none" spc="0" normalizeH="0" baseline="0" noProof="0" dirty="0">
                <a:ln>
                  <a:noFill/>
                </a:ln>
                <a:solidFill>
                  <a:prstClr val="black"/>
                </a:solidFill>
                <a:effectLst/>
                <a:uLnTx/>
                <a:uFillTx/>
                <a:latin typeface="Calibri" panose="020F0502020204030204"/>
                <a:ea typeface="+mn-ea"/>
                <a:cs typeface="Calibri" panose="020F0502020204030204"/>
                <a:sym typeface="Arial"/>
              </a:endParaRPr>
            </a:p>
          </p:txBody>
        </p:sp>
      </p:grpSp>
      <p:grpSp>
        <p:nvGrpSpPr>
          <p:cNvPr id="13" name="Groep 12">
            <a:extLst>
              <a:ext uri="{FF2B5EF4-FFF2-40B4-BE49-F238E27FC236}">
                <a16:creationId xmlns:a16="http://schemas.microsoft.com/office/drawing/2014/main" id="{9CE13F15-0B53-11F2-72E5-6BB6EBEE7585}"/>
              </a:ext>
            </a:extLst>
          </p:cNvPr>
          <p:cNvGrpSpPr/>
          <p:nvPr/>
        </p:nvGrpSpPr>
        <p:grpSpPr>
          <a:xfrm>
            <a:off x="979562" y="2025455"/>
            <a:ext cx="634746" cy="4535687"/>
            <a:chOff x="1196340" y="3249168"/>
            <a:chExt cx="1336548" cy="819912"/>
          </a:xfrm>
          <a:solidFill>
            <a:srgbClr val="DCDCDC"/>
          </a:solidFill>
        </p:grpSpPr>
        <p:sp>
          <p:nvSpPr>
            <p:cNvPr id="14" name="Rechthoek 13">
              <a:extLst>
                <a:ext uri="{FF2B5EF4-FFF2-40B4-BE49-F238E27FC236}">
                  <a16:creationId xmlns:a16="http://schemas.microsoft.com/office/drawing/2014/main" id="{664D265C-A02F-0EBC-DCEB-069C986F47AB}"/>
                </a:ext>
              </a:extLst>
            </p:cNvPr>
            <p:cNvSpPr/>
            <p:nvPr/>
          </p:nvSpPr>
          <p:spPr>
            <a:xfrm>
              <a:off x="1196340" y="3249168"/>
              <a:ext cx="1336548" cy="819912"/>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black"/>
                </a:solidFill>
                <a:effectLst/>
                <a:uLnTx/>
                <a:uFillTx/>
                <a:latin typeface="Calibri" panose="020F0502020204030204"/>
                <a:ea typeface="+mn-ea"/>
                <a:cs typeface="+mn-cs"/>
                <a:sym typeface="Arial"/>
              </a:endParaRPr>
            </a:p>
          </p:txBody>
        </p:sp>
        <p:sp>
          <p:nvSpPr>
            <p:cNvPr id="15" name="Tekstvak 14">
              <a:extLst>
                <a:ext uri="{FF2B5EF4-FFF2-40B4-BE49-F238E27FC236}">
                  <a16:creationId xmlns:a16="http://schemas.microsoft.com/office/drawing/2014/main" id="{44B1A75D-006D-0482-CC07-AA57EE33866E}"/>
                </a:ext>
              </a:extLst>
            </p:cNvPr>
            <p:cNvSpPr txBox="1"/>
            <p:nvPr/>
          </p:nvSpPr>
          <p:spPr>
            <a:xfrm>
              <a:off x="1403542" y="3260017"/>
              <a:ext cx="907294" cy="790474"/>
            </a:xfrm>
            <a:prstGeom prst="rect">
              <a:avLst/>
            </a:prstGeom>
            <a:grpFill/>
          </p:spPr>
          <p:txBody>
            <a:bodyPr vert="vert270" wrap="square" lIns="91440" tIns="45720" rIns="91440" bIns="4572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l-NL" sz="1600" b="1" i="0" u="none" strike="noStrike" kern="1200" cap="none" spc="0" normalizeH="0" baseline="0" noProof="0" dirty="0">
                  <a:ln>
                    <a:noFill/>
                  </a:ln>
                  <a:solidFill>
                    <a:srgbClr val="000000"/>
                  </a:solidFill>
                  <a:effectLst/>
                  <a:uLnTx/>
                  <a:uFillTx/>
                  <a:latin typeface="Calibri" panose="020F0502020204030204"/>
                  <a:ea typeface="+mn-ea"/>
                  <a:cs typeface="Arial"/>
                  <a:sym typeface="Arial"/>
                </a:rPr>
                <a:t>Activiteiten</a:t>
              </a:r>
              <a:endParaRPr kumimoji="0" lang="nl-NL" sz="2000" b="1" i="0" u="none" strike="noStrike" kern="1200" cap="none" spc="0" normalizeH="0" baseline="0" noProof="0" dirty="0">
                <a:ln>
                  <a:noFill/>
                </a:ln>
                <a:solidFill>
                  <a:srgbClr val="000000"/>
                </a:solidFill>
                <a:effectLst/>
                <a:uLnTx/>
                <a:uFillTx/>
                <a:latin typeface="Calibri" panose="020F0502020204030204"/>
                <a:ea typeface="+mn-ea"/>
                <a:cs typeface="Calibri"/>
                <a:sym typeface="Arial"/>
              </a:endParaRPr>
            </a:p>
          </p:txBody>
        </p:sp>
      </p:grpSp>
      <p:sp>
        <p:nvSpPr>
          <p:cNvPr id="19" name="Google Shape;99;ge15e2bb69b_0_6">
            <a:extLst>
              <a:ext uri="{FF2B5EF4-FFF2-40B4-BE49-F238E27FC236}">
                <a16:creationId xmlns:a16="http://schemas.microsoft.com/office/drawing/2014/main" id="{8D5F546B-5DC9-AE5B-BD8B-AEF5DF3D3063}"/>
              </a:ext>
            </a:extLst>
          </p:cNvPr>
          <p:cNvSpPr txBox="1">
            <a:spLocks/>
          </p:cNvSpPr>
          <p:nvPr/>
        </p:nvSpPr>
        <p:spPr>
          <a:xfrm>
            <a:off x="983764" y="296857"/>
            <a:ext cx="10278908" cy="655115"/>
          </a:xfrm>
          <a:prstGeom prst="rect">
            <a:avLst/>
          </a:prstGeom>
          <a:solidFill>
            <a:srgbClr val="0FA67E"/>
          </a:solidFill>
          <a:ln>
            <a:noFill/>
          </a:ln>
        </p:spPr>
        <p:txBody>
          <a:bodyPr spcFirstLastPara="1" vert="horz" wrap="square" lIns="121900" tIns="121900" rIns="121900" bIns="121900" rtlCol="0" anchor="t" anchorCtr="0">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lvl="0" algn="l">
              <a:lnSpc>
                <a:spcPct val="100000"/>
              </a:lnSpc>
              <a:spcBef>
                <a:spcPts val="0"/>
              </a:spcBef>
              <a:buClr>
                <a:prstClr val="white"/>
              </a:buClr>
              <a:buSzPts val="3700"/>
              <a:defRPr/>
            </a:pPr>
            <a:r>
              <a:rPr lang="nl-NL" sz="2800" b="1" dirty="0">
                <a:solidFill>
                  <a:prstClr val="white"/>
                </a:solidFill>
                <a:latin typeface="Calibri" panose="020F0502020204030204"/>
                <a:sym typeface="Arial"/>
              </a:rPr>
              <a:t>Tweejarig plan 2026 &amp; 2027</a:t>
            </a:r>
          </a:p>
        </p:txBody>
      </p:sp>
      <p:sp>
        <p:nvSpPr>
          <p:cNvPr id="21" name="Tekstvak 20">
            <a:extLst>
              <a:ext uri="{FF2B5EF4-FFF2-40B4-BE49-F238E27FC236}">
                <a16:creationId xmlns:a16="http://schemas.microsoft.com/office/drawing/2014/main" id="{27F05164-7AB8-00C6-429E-CD117A717ACB}"/>
              </a:ext>
            </a:extLst>
          </p:cNvPr>
          <p:cNvSpPr txBox="1"/>
          <p:nvPr/>
        </p:nvSpPr>
        <p:spPr>
          <a:xfrm>
            <a:off x="7010400" y="268227"/>
            <a:ext cx="4284124" cy="369332"/>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nl-NL" sz="1800" b="1" i="0" u="none" strike="noStrike" kern="1200" cap="none" spc="0" normalizeH="0" baseline="0" noProof="0" dirty="0">
                <a:ln>
                  <a:noFill/>
                </a:ln>
                <a:solidFill>
                  <a:prstClr val="white"/>
                </a:solidFill>
                <a:effectLst/>
                <a:uLnTx/>
                <a:uFillTx/>
                <a:latin typeface="Calibri" panose="020F0502020204030204"/>
                <a:ea typeface="+mn-ea"/>
                <a:cs typeface="+mn-cs"/>
                <a:sym typeface="Arial"/>
              </a:rPr>
              <a:t>Standaardisatieraad december 2025</a:t>
            </a:r>
            <a:endParaRPr kumimoji="0" lang="nl-NL"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nvGrpSpPr>
          <p:cNvPr id="22" name="Groep 21">
            <a:extLst>
              <a:ext uri="{FF2B5EF4-FFF2-40B4-BE49-F238E27FC236}">
                <a16:creationId xmlns:a16="http://schemas.microsoft.com/office/drawing/2014/main" id="{656E1DA6-5E09-8FCE-D753-DDE749DBF590}"/>
              </a:ext>
            </a:extLst>
          </p:cNvPr>
          <p:cNvGrpSpPr/>
          <p:nvPr/>
        </p:nvGrpSpPr>
        <p:grpSpPr>
          <a:xfrm>
            <a:off x="1735828" y="2025454"/>
            <a:ext cx="9523308" cy="1462813"/>
            <a:chOff x="719097" y="4040196"/>
            <a:chExt cx="1336548" cy="819912"/>
          </a:xfrm>
          <a:solidFill>
            <a:srgbClr val="78D2B4"/>
          </a:solidFill>
        </p:grpSpPr>
        <p:sp>
          <p:nvSpPr>
            <p:cNvPr id="23" name="Rechthoek 22">
              <a:extLst>
                <a:ext uri="{FF2B5EF4-FFF2-40B4-BE49-F238E27FC236}">
                  <a16:creationId xmlns:a16="http://schemas.microsoft.com/office/drawing/2014/main" id="{AF1B4A74-E00B-E5F5-0804-94A13891F4BC}"/>
                </a:ext>
              </a:extLst>
            </p:cNvPr>
            <p:cNvSpPr/>
            <p:nvPr/>
          </p:nvSpPr>
          <p:spPr>
            <a:xfrm>
              <a:off x="719097" y="4040196"/>
              <a:ext cx="1336548" cy="819912"/>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400" b="0" i="0" u="none" strike="noStrike" kern="1200" cap="none" spc="0" normalizeH="0" baseline="0" noProof="0">
                <a:ln>
                  <a:noFill/>
                </a:ln>
                <a:solidFill>
                  <a:srgbClr val="E7E6E6">
                    <a:lumMod val="10000"/>
                  </a:srgbClr>
                </a:solidFill>
                <a:effectLst/>
                <a:uLnTx/>
                <a:uFillTx/>
                <a:latin typeface="Calibri" panose="020F0502020204030204"/>
                <a:ea typeface="+mn-ea"/>
                <a:cs typeface="+mn-cs"/>
                <a:sym typeface="Arial"/>
              </a:endParaRPr>
            </a:p>
          </p:txBody>
        </p:sp>
        <p:sp>
          <p:nvSpPr>
            <p:cNvPr id="24" name="Tekstvak 23">
              <a:extLst>
                <a:ext uri="{FF2B5EF4-FFF2-40B4-BE49-F238E27FC236}">
                  <a16:creationId xmlns:a16="http://schemas.microsoft.com/office/drawing/2014/main" id="{C3891AFC-CFEF-8D01-9BFF-B854E32EBFEA}"/>
                </a:ext>
              </a:extLst>
            </p:cNvPr>
            <p:cNvSpPr txBox="1"/>
            <p:nvPr/>
          </p:nvSpPr>
          <p:spPr>
            <a:xfrm>
              <a:off x="721041" y="4063233"/>
              <a:ext cx="1334604" cy="776295"/>
            </a:xfrm>
            <a:prstGeom prst="rect">
              <a:avLst/>
            </a:prstGeom>
            <a:grpFill/>
          </p:spPr>
          <p:txBody>
            <a:bodyPr wrap="square" lIns="91440" tIns="45720" rIns="91440" bIns="45720" rtlCol="0" anchor="t">
              <a:spAutoFit/>
            </a:bodyPr>
            <a:lstStyle/>
            <a:p>
              <a:pPr lvl="0">
                <a:defRPr/>
              </a:pPr>
              <a:r>
                <a:rPr lang="nl-NL" sz="1400" b="1" dirty="0">
                  <a:solidFill>
                    <a:schemeClr val="bg2">
                      <a:lumMod val="10000"/>
                    </a:schemeClr>
                  </a:solidFill>
                  <a:cs typeface="Arial"/>
                  <a:sym typeface="Arial"/>
                </a:rPr>
                <a:t>5) Verbeteren van keten-  en architectuursamenwerking</a:t>
              </a:r>
            </a:p>
            <a:p>
              <a:pPr>
                <a:defRPr/>
              </a:pPr>
              <a:r>
                <a:rPr lang="nl-NL" sz="1400" dirty="0"/>
                <a:t>Met name in de groeifondsprogramma’s, maar ook in andere programma’s en projecten worden doelarchitecturen nader uitgewerkt en sectorvoorzieningen, afspraken en standaarden ontwikkeld. Er is goede samenwerking nodig om ervoor te zorgen dat deze (groeifonds)programma’s werken binnen de kaders van de keten- en sectorarchitecturen, en dat hun resultaten ook weer in deze architecturen worden opgenomen. Om dat te bereiken brengen we partijen samen op relevante thema’s. </a:t>
              </a:r>
              <a:br>
                <a:rPr lang="nl-NL" sz="1400" dirty="0"/>
              </a:br>
              <a:r>
                <a:rPr lang="nl-NL" sz="1400" u="sng" dirty="0"/>
                <a:t>Resultaat</a:t>
              </a:r>
              <a:r>
                <a:rPr lang="nl-NL" sz="1400" dirty="0"/>
                <a:t>: thematische samenwerking tussen (groeifonds)programma’s, architectuurteams en Edustandaard. </a:t>
              </a:r>
              <a:endParaRPr lang="nl-NL" sz="1400" b="1" dirty="0">
                <a:solidFill>
                  <a:schemeClr val="bg2">
                    <a:lumMod val="10000"/>
                  </a:schemeClr>
                </a:solidFill>
                <a:cs typeface="Arial"/>
                <a:sym typeface="Arial"/>
              </a:endParaRPr>
            </a:p>
          </p:txBody>
        </p:sp>
      </p:grpSp>
      <p:grpSp>
        <p:nvGrpSpPr>
          <p:cNvPr id="2" name="Groep 1">
            <a:extLst>
              <a:ext uri="{FF2B5EF4-FFF2-40B4-BE49-F238E27FC236}">
                <a16:creationId xmlns:a16="http://schemas.microsoft.com/office/drawing/2014/main" id="{70E79770-0EBD-07DF-77C7-FE3C96B3A8FA}"/>
              </a:ext>
            </a:extLst>
          </p:cNvPr>
          <p:cNvGrpSpPr/>
          <p:nvPr/>
        </p:nvGrpSpPr>
        <p:grpSpPr>
          <a:xfrm>
            <a:off x="1735828" y="3550929"/>
            <a:ext cx="9523308" cy="1462813"/>
            <a:chOff x="719097" y="4040196"/>
            <a:chExt cx="1336548" cy="819912"/>
          </a:xfrm>
          <a:solidFill>
            <a:srgbClr val="78D2B4"/>
          </a:solidFill>
        </p:grpSpPr>
        <p:sp>
          <p:nvSpPr>
            <p:cNvPr id="3" name="Rechthoek 2">
              <a:extLst>
                <a:ext uri="{FF2B5EF4-FFF2-40B4-BE49-F238E27FC236}">
                  <a16:creationId xmlns:a16="http://schemas.microsoft.com/office/drawing/2014/main" id="{78B80D05-07C3-72BA-EC2F-63FEF284BCDE}"/>
                </a:ext>
              </a:extLst>
            </p:cNvPr>
            <p:cNvSpPr/>
            <p:nvPr/>
          </p:nvSpPr>
          <p:spPr>
            <a:xfrm>
              <a:off x="719097" y="4040196"/>
              <a:ext cx="1336548" cy="819912"/>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400" b="0" i="0" u="none" strike="noStrike" kern="1200" cap="none" spc="0" normalizeH="0" baseline="0" noProof="0">
                <a:ln>
                  <a:noFill/>
                </a:ln>
                <a:solidFill>
                  <a:srgbClr val="E7E6E6">
                    <a:lumMod val="10000"/>
                  </a:srgbClr>
                </a:solidFill>
                <a:effectLst/>
                <a:uLnTx/>
                <a:uFillTx/>
                <a:latin typeface="Calibri" panose="020F0502020204030204"/>
                <a:ea typeface="+mn-ea"/>
                <a:cs typeface="+mn-cs"/>
                <a:sym typeface="Arial"/>
              </a:endParaRPr>
            </a:p>
          </p:txBody>
        </p:sp>
        <p:sp>
          <p:nvSpPr>
            <p:cNvPr id="16" name="Tekstvak 15">
              <a:extLst>
                <a:ext uri="{FF2B5EF4-FFF2-40B4-BE49-F238E27FC236}">
                  <a16:creationId xmlns:a16="http://schemas.microsoft.com/office/drawing/2014/main" id="{D1DB928F-68CB-0FD9-6688-065D9C8580B2}"/>
                </a:ext>
              </a:extLst>
            </p:cNvPr>
            <p:cNvSpPr txBox="1"/>
            <p:nvPr/>
          </p:nvSpPr>
          <p:spPr>
            <a:xfrm>
              <a:off x="721041" y="4050543"/>
              <a:ext cx="1332182" cy="776295"/>
            </a:xfrm>
            <a:prstGeom prst="rect">
              <a:avLst/>
            </a:prstGeom>
            <a:grpFill/>
          </p:spPr>
          <p:txBody>
            <a:bodyPr wrap="square" lIns="91440" tIns="45720" rIns="91440" bIns="45720" rtlCol="0" anchor="t">
              <a:spAutoFit/>
            </a:bodyPr>
            <a:lstStyle/>
            <a:p>
              <a:pPr lvl="0">
                <a:defRPr/>
              </a:pPr>
              <a:r>
                <a:rPr lang="nl-NL" sz="1400" b="1" dirty="0">
                  <a:solidFill>
                    <a:schemeClr val="bg2">
                      <a:lumMod val="10000"/>
                    </a:schemeClr>
                  </a:solidFill>
                  <a:cs typeface="Arial"/>
                  <a:sym typeface="Arial"/>
                </a:rPr>
                <a:t>6) Verbeteren samenhang sectorale architecturen</a:t>
              </a:r>
            </a:p>
            <a:p>
              <a:pPr>
                <a:defRPr/>
              </a:pPr>
              <a:r>
                <a:rPr lang="nl-NL" sz="1400" dirty="0">
                  <a:solidFill>
                    <a:schemeClr val="bg2">
                      <a:lumMod val="10000"/>
                    </a:schemeClr>
                  </a:solidFill>
                  <a:cs typeface="Arial"/>
                  <a:sym typeface="Arial"/>
                </a:rPr>
                <a:t>Het geheel aan sectorale architecturen bestaat uit de ROSA als </a:t>
              </a:r>
              <a:r>
                <a:rPr lang="nl-NL" sz="1400" dirty="0" err="1">
                  <a:solidFill>
                    <a:schemeClr val="bg2">
                      <a:lumMod val="10000"/>
                    </a:schemeClr>
                  </a:solidFill>
                  <a:cs typeface="Arial"/>
                  <a:sym typeface="Arial"/>
                </a:rPr>
                <a:t>ketenreferentiearchitectuur</a:t>
              </a:r>
              <a:r>
                <a:rPr lang="nl-NL" sz="1400" dirty="0">
                  <a:solidFill>
                    <a:schemeClr val="bg2">
                      <a:lumMod val="10000"/>
                    </a:schemeClr>
                  </a:solidFill>
                  <a:cs typeface="Arial"/>
                  <a:sym typeface="Arial"/>
                </a:rPr>
                <a:t> voor de gehele onderwijsketen, en per sector een referentiearchitectuur (de HORA, MORA en FORA) en een sectorale doelarchitectuur (de HOSA, MOSA en FOSA). Edustandaard voert actief regie op de totstandkoming van onderlinge </a:t>
              </a:r>
              <a:r>
                <a:rPr lang="nl-NL" sz="1400" dirty="0">
                  <a:cs typeface="Arial"/>
                  <a:sym typeface="Arial"/>
                </a:rPr>
                <a:t>samenhang door het faciliteren van gesprekken om kennis uit te wisselen en thematisch te sturen op synchronisatie. </a:t>
              </a:r>
              <a:r>
                <a:rPr lang="nl-NL" sz="1400" u="sng" dirty="0">
                  <a:cs typeface="Arial"/>
                  <a:sym typeface="Arial"/>
                </a:rPr>
                <a:t>Resultaat</a:t>
              </a:r>
              <a:r>
                <a:rPr lang="nl-NL" sz="1400" dirty="0">
                  <a:cs typeface="Arial"/>
                  <a:sym typeface="Arial"/>
                </a:rPr>
                <a:t>: verbeterde samenhang </a:t>
              </a:r>
              <a:r>
                <a:rPr lang="nl-NL" sz="1400" dirty="0">
                  <a:solidFill>
                    <a:schemeClr val="bg2">
                      <a:lumMod val="10000"/>
                    </a:schemeClr>
                  </a:solidFill>
                  <a:cs typeface="Arial"/>
                  <a:sym typeface="Arial"/>
                </a:rPr>
                <a:t>tussen sectorale architecturen, zowel op de inhoud, als op de wijze van beschrijven en modelleren.</a:t>
              </a:r>
            </a:p>
          </p:txBody>
        </p:sp>
      </p:grpSp>
    </p:spTree>
    <p:extLst>
      <p:ext uri="{BB962C8B-B14F-4D97-AF65-F5344CB8AC3E}">
        <p14:creationId xmlns:p14="http://schemas.microsoft.com/office/powerpoint/2010/main" val="10564028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583F78-3FAE-F69C-F5F1-648092587497}"/>
            </a:ext>
          </a:extLst>
        </p:cNvPr>
        <p:cNvGrpSpPr/>
        <p:nvPr/>
      </p:nvGrpSpPr>
      <p:grpSpPr>
        <a:xfrm>
          <a:off x="0" y="0"/>
          <a:ext cx="0" cy="0"/>
          <a:chOff x="0" y="0"/>
          <a:chExt cx="0" cy="0"/>
        </a:xfrm>
      </p:grpSpPr>
      <p:sp>
        <p:nvSpPr>
          <p:cNvPr id="2" name="Rechthoek 1">
            <a:extLst>
              <a:ext uri="{FF2B5EF4-FFF2-40B4-BE49-F238E27FC236}">
                <a16:creationId xmlns:a16="http://schemas.microsoft.com/office/drawing/2014/main" id="{2810647F-EA58-B105-1E86-B2C5261C22E9}"/>
              </a:ext>
            </a:extLst>
          </p:cNvPr>
          <p:cNvSpPr/>
          <p:nvPr/>
        </p:nvSpPr>
        <p:spPr>
          <a:xfrm>
            <a:off x="1735827" y="3764203"/>
            <a:ext cx="9523307" cy="1641237"/>
          </a:xfrm>
          <a:prstGeom prst="rect">
            <a:avLst/>
          </a:prstGeom>
          <a:solidFill>
            <a:srgbClr val="78D2B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200" b="0" i="0" u="none" strike="noStrike" kern="1200" cap="none" spc="0" normalizeH="0" baseline="0" noProof="0">
              <a:ln>
                <a:noFill/>
              </a:ln>
              <a:solidFill>
                <a:srgbClr val="E7E6E6">
                  <a:lumMod val="10000"/>
                </a:srgbClr>
              </a:solidFill>
              <a:effectLst/>
              <a:uLnTx/>
              <a:uFillTx/>
              <a:latin typeface="Calibri" panose="020F0502020204030204"/>
              <a:ea typeface="+mn-ea"/>
              <a:cs typeface="+mn-cs"/>
              <a:sym typeface="Arial"/>
            </a:endParaRPr>
          </a:p>
        </p:txBody>
      </p:sp>
      <p:grpSp>
        <p:nvGrpSpPr>
          <p:cNvPr id="4" name="Groep 3">
            <a:extLst>
              <a:ext uri="{FF2B5EF4-FFF2-40B4-BE49-F238E27FC236}">
                <a16:creationId xmlns:a16="http://schemas.microsoft.com/office/drawing/2014/main" id="{58B94925-AE41-6D76-445A-1F22BB880B56}"/>
              </a:ext>
            </a:extLst>
          </p:cNvPr>
          <p:cNvGrpSpPr/>
          <p:nvPr/>
        </p:nvGrpSpPr>
        <p:grpSpPr>
          <a:xfrm>
            <a:off x="1735827" y="1033096"/>
            <a:ext cx="9523308" cy="911236"/>
            <a:chOff x="2852928" y="850392"/>
            <a:chExt cx="1965960" cy="576072"/>
          </a:xfrm>
          <a:solidFill>
            <a:srgbClr val="006E54"/>
          </a:solidFill>
        </p:grpSpPr>
        <p:sp>
          <p:nvSpPr>
            <p:cNvPr id="5" name="Rechthoek 4">
              <a:extLst>
                <a:ext uri="{FF2B5EF4-FFF2-40B4-BE49-F238E27FC236}">
                  <a16:creationId xmlns:a16="http://schemas.microsoft.com/office/drawing/2014/main" id="{766B9DBA-2204-1F00-72C2-FA07F7F99EFD}"/>
                </a:ext>
              </a:extLst>
            </p:cNvPr>
            <p:cNvSpPr/>
            <p:nvPr/>
          </p:nvSpPr>
          <p:spPr>
            <a:xfrm>
              <a:off x="2852928" y="850392"/>
              <a:ext cx="1965960" cy="576072"/>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300" b="0" i="0" u="none" strike="noStrike" kern="1200" cap="none" spc="0" normalizeH="0" baseline="0" noProof="0">
                <a:ln>
                  <a:noFill/>
                </a:ln>
                <a:solidFill>
                  <a:prstClr val="white"/>
                </a:solidFill>
                <a:effectLst/>
                <a:uLnTx/>
                <a:uFillTx/>
                <a:latin typeface="Calibri" panose="020F0502020204030204"/>
                <a:ea typeface="+mn-ea"/>
                <a:cs typeface="+mn-cs"/>
                <a:sym typeface="Arial"/>
              </a:endParaRPr>
            </a:p>
          </p:txBody>
        </p:sp>
        <p:sp>
          <p:nvSpPr>
            <p:cNvPr id="6" name="Tekstvak 5">
              <a:extLst>
                <a:ext uri="{FF2B5EF4-FFF2-40B4-BE49-F238E27FC236}">
                  <a16:creationId xmlns:a16="http://schemas.microsoft.com/office/drawing/2014/main" id="{9642486C-D475-CFB0-49AF-4300891034A5}"/>
                </a:ext>
              </a:extLst>
            </p:cNvPr>
            <p:cNvSpPr txBox="1"/>
            <p:nvPr/>
          </p:nvSpPr>
          <p:spPr>
            <a:xfrm>
              <a:off x="2865654" y="921086"/>
              <a:ext cx="1899140" cy="252945"/>
            </a:xfrm>
            <a:prstGeom prst="rect">
              <a:avLst/>
            </a:prstGeom>
            <a:grpFill/>
          </p:spPr>
          <p:txBody>
            <a:bodyPr wrap="square" lIns="91440" tIns="45720" rIns="91440" bIns="45720" rtlCol="0" anchor="t">
              <a:spAutoFit/>
            </a:bodyPr>
            <a:lstStyle/>
            <a:p>
              <a:pPr lvl="0">
                <a:defRPr/>
              </a:pPr>
              <a:r>
                <a:rPr lang="nl-NL" sz="2000" dirty="0">
                  <a:solidFill>
                    <a:schemeClr val="bg1"/>
                  </a:solidFill>
                  <a:cs typeface="Arial"/>
                  <a:sym typeface="Arial"/>
                </a:rPr>
                <a:t>B. Versterken </a:t>
              </a:r>
              <a:r>
                <a:rPr lang="nl-NL" sz="2000" dirty="0" err="1">
                  <a:solidFill>
                    <a:schemeClr val="bg1"/>
                  </a:solidFill>
                  <a:cs typeface="Arial"/>
                  <a:sym typeface="Arial"/>
                </a:rPr>
                <a:t>governance</a:t>
              </a:r>
              <a:r>
                <a:rPr lang="nl-NL" sz="2000" dirty="0">
                  <a:solidFill>
                    <a:schemeClr val="bg1"/>
                  </a:solidFill>
                  <a:cs typeface="Arial"/>
                  <a:sym typeface="Arial"/>
                </a:rPr>
                <a:t> op architectuur en standaarden. (2/2)</a:t>
              </a:r>
            </a:p>
          </p:txBody>
        </p:sp>
      </p:grpSp>
      <p:sp>
        <p:nvSpPr>
          <p:cNvPr id="9" name="Tekstvak 8">
            <a:extLst>
              <a:ext uri="{FF2B5EF4-FFF2-40B4-BE49-F238E27FC236}">
                <a16:creationId xmlns:a16="http://schemas.microsoft.com/office/drawing/2014/main" id="{CBD2DCE5-A8AA-DA81-2270-B233DFC2745D}"/>
              </a:ext>
            </a:extLst>
          </p:cNvPr>
          <p:cNvSpPr txBox="1"/>
          <p:nvPr/>
        </p:nvSpPr>
        <p:spPr>
          <a:xfrm>
            <a:off x="1797473" y="3803631"/>
            <a:ext cx="9423225" cy="1192863"/>
          </a:xfrm>
          <a:prstGeom prst="rect">
            <a:avLst/>
          </a:prstGeom>
          <a:solidFill>
            <a:srgbClr val="78D2B4"/>
          </a:solidFill>
        </p:spPr>
        <p:txBody>
          <a:bodyPr wrap="square" lIns="91440" tIns="45720" rIns="91440" bIns="45720" rtlCol="0" anchor="t">
            <a:spAutoFit/>
          </a:bodyPr>
          <a:lstStyle/>
          <a:p>
            <a:pPr>
              <a:defRPr/>
            </a:pPr>
            <a:r>
              <a:rPr lang="nl-NL" sz="1400" b="1" dirty="0">
                <a:solidFill>
                  <a:schemeClr val="bg2">
                    <a:lumMod val="10000"/>
                  </a:schemeClr>
                </a:solidFill>
                <a:cs typeface="Arial"/>
                <a:sym typeface="Arial"/>
              </a:rPr>
              <a:t>9) Ontwikkelen en toepassen gemeenschappelijk begrippenkader</a:t>
            </a:r>
            <a:endParaRPr lang="nl-NL" sz="1400" b="1" dirty="0">
              <a:solidFill>
                <a:schemeClr val="bg2">
                  <a:lumMod val="10000"/>
                </a:schemeClr>
              </a:solidFill>
            </a:endParaRPr>
          </a:p>
          <a:p>
            <a:pPr lvl="0"/>
            <a:r>
              <a:rPr lang="nl-NL" sz="1400" dirty="0">
                <a:solidFill>
                  <a:schemeClr val="bg2">
                    <a:lumMod val="10000"/>
                  </a:schemeClr>
                </a:solidFill>
              </a:rPr>
              <a:t>Het is van belang dat in de gehele onderwijsketen met dezelfde begrippen wordt gewerkt in architecturen, afspraken, standaarden en voorzieningen. Edustandaard zorgt voor het beheer en de ontsluiting van het ROSA begrippenkader, en het leggen van de verbinding met andere begrippenkaders die in de onderwijsketen worden toegepast. </a:t>
            </a:r>
            <a:r>
              <a:rPr lang="nl-NL" sz="1400" u="sng" dirty="0">
                <a:solidFill>
                  <a:schemeClr val="bg2">
                    <a:lumMod val="10000"/>
                  </a:schemeClr>
                </a:solidFill>
              </a:rPr>
              <a:t>Resultaat</a:t>
            </a:r>
            <a:r>
              <a:rPr lang="nl-NL" sz="1400" dirty="0">
                <a:solidFill>
                  <a:schemeClr val="bg2">
                    <a:lumMod val="10000"/>
                  </a:schemeClr>
                </a:solidFill>
              </a:rPr>
              <a:t>: sturing op zoveel mogelijk eenduidigheid in begrippen, en publicatie daarvan via Onderwijsbegrippen.nl.</a:t>
            </a:r>
          </a:p>
        </p:txBody>
      </p:sp>
      <p:grpSp>
        <p:nvGrpSpPr>
          <p:cNvPr id="10" name="Groep 9">
            <a:extLst>
              <a:ext uri="{FF2B5EF4-FFF2-40B4-BE49-F238E27FC236}">
                <a16:creationId xmlns:a16="http://schemas.microsoft.com/office/drawing/2014/main" id="{6551DFF1-144C-D75E-CD55-EC7A2A5E3BD5}"/>
              </a:ext>
            </a:extLst>
          </p:cNvPr>
          <p:cNvGrpSpPr/>
          <p:nvPr/>
        </p:nvGrpSpPr>
        <p:grpSpPr>
          <a:xfrm>
            <a:off x="983764" y="1033096"/>
            <a:ext cx="634746" cy="911236"/>
            <a:chOff x="1196340" y="3249168"/>
            <a:chExt cx="1336548" cy="819912"/>
          </a:xfrm>
          <a:solidFill>
            <a:srgbClr val="DCDCDC"/>
          </a:solidFill>
        </p:grpSpPr>
        <p:sp>
          <p:nvSpPr>
            <p:cNvPr id="11" name="Rechthoek 10">
              <a:extLst>
                <a:ext uri="{FF2B5EF4-FFF2-40B4-BE49-F238E27FC236}">
                  <a16:creationId xmlns:a16="http://schemas.microsoft.com/office/drawing/2014/main" id="{C6469BC8-550E-C589-7A7C-D6796FD6C9FC}"/>
                </a:ext>
              </a:extLst>
            </p:cNvPr>
            <p:cNvSpPr/>
            <p:nvPr/>
          </p:nvSpPr>
          <p:spPr>
            <a:xfrm>
              <a:off x="1196340" y="3249168"/>
              <a:ext cx="1336548" cy="819912"/>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black"/>
                </a:solidFill>
                <a:effectLst/>
                <a:uLnTx/>
                <a:uFillTx/>
                <a:latin typeface="Calibri" panose="020F0502020204030204"/>
                <a:ea typeface="+mn-ea"/>
                <a:cs typeface="+mn-cs"/>
                <a:sym typeface="Arial"/>
              </a:endParaRPr>
            </a:p>
          </p:txBody>
        </p:sp>
        <p:sp>
          <p:nvSpPr>
            <p:cNvPr id="12" name="Tekstvak 11">
              <a:extLst>
                <a:ext uri="{FF2B5EF4-FFF2-40B4-BE49-F238E27FC236}">
                  <a16:creationId xmlns:a16="http://schemas.microsoft.com/office/drawing/2014/main" id="{06E34237-A19D-BA14-6465-E1E07AF9A9C9}"/>
                </a:ext>
              </a:extLst>
            </p:cNvPr>
            <p:cNvSpPr txBox="1"/>
            <p:nvPr/>
          </p:nvSpPr>
          <p:spPr>
            <a:xfrm>
              <a:off x="1443368" y="3265981"/>
              <a:ext cx="907294" cy="773655"/>
            </a:xfrm>
            <a:prstGeom prst="rect">
              <a:avLst/>
            </a:prstGeom>
            <a:grpFill/>
          </p:spPr>
          <p:txBody>
            <a:bodyPr vert="vert270" wrap="square" lIns="91440" tIns="45720" rIns="91440" bIns="4572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l-NL" sz="1600" b="1" i="0" u="none" strike="noStrike" kern="1200" cap="none" spc="0" normalizeH="0" baseline="0" noProof="0" dirty="0">
                  <a:ln>
                    <a:noFill/>
                  </a:ln>
                  <a:solidFill>
                    <a:srgbClr val="000000"/>
                  </a:solidFill>
                  <a:effectLst/>
                  <a:uLnTx/>
                  <a:uFillTx/>
                  <a:latin typeface="Calibri" panose="020F0502020204030204"/>
                  <a:ea typeface="+mn-ea"/>
                  <a:cs typeface="Arial"/>
                  <a:sym typeface="Arial"/>
                </a:rPr>
                <a:t>Ambitie</a:t>
              </a:r>
              <a:endParaRPr kumimoji="0" lang="nl-NL" sz="1600" b="1" i="0" u="none" strike="noStrike" kern="1200" cap="none" spc="0" normalizeH="0" baseline="0" noProof="0" dirty="0">
                <a:ln>
                  <a:noFill/>
                </a:ln>
                <a:solidFill>
                  <a:prstClr val="black"/>
                </a:solidFill>
                <a:effectLst/>
                <a:uLnTx/>
                <a:uFillTx/>
                <a:latin typeface="Calibri" panose="020F0502020204030204"/>
                <a:ea typeface="+mn-ea"/>
                <a:cs typeface="Calibri" panose="020F0502020204030204"/>
                <a:sym typeface="Arial"/>
              </a:endParaRPr>
            </a:p>
          </p:txBody>
        </p:sp>
      </p:grpSp>
      <p:grpSp>
        <p:nvGrpSpPr>
          <p:cNvPr id="13" name="Groep 12">
            <a:extLst>
              <a:ext uri="{FF2B5EF4-FFF2-40B4-BE49-F238E27FC236}">
                <a16:creationId xmlns:a16="http://schemas.microsoft.com/office/drawing/2014/main" id="{25B97EE2-EAEE-085C-3486-44A055F15C8C}"/>
              </a:ext>
            </a:extLst>
          </p:cNvPr>
          <p:cNvGrpSpPr/>
          <p:nvPr/>
        </p:nvGrpSpPr>
        <p:grpSpPr>
          <a:xfrm>
            <a:off x="987816" y="2025451"/>
            <a:ext cx="634746" cy="3379989"/>
            <a:chOff x="1196340" y="3249168"/>
            <a:chExt cx="1336548" cy="819912"/>
          </a:xfrm>
          <a:solidFill>
            <a:srgbClr val="DCDCDC"/>
          </a:solidFill>
        </p:grpSpPr>
        <p:sp>
          <p:nvSpPr>
            <p:cNvPr id="14" name="Rechthoek 13">
              <a:extLst>
                <a:ext uri="{FF2B5EF4-FFF2-40B4-BE49-F238E27FC236}">
                  <a16:creationId xmlns:a16="http://schemas.microsoft.com/office/drawing/2014/main" id="{C1E20285-F48B-DE15-7BCD-D6BBBA709E0B}"/>
                </a:ext>
              </a:extLst>
            </p:cNvPr>
            <p:cNvSpPr/>
            <p:nvPr/>
          </p:nvSpPr>
          <p:spPr>
            <a:xfrm>
              <a:off x="1196340" y="3249168"/>
              <a:ext cx="1336548" cy="819912"/>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black"/>
                </a:solidFill>
                <a:effectLst/>
                <a:uLnTx/>
                <a:uFillTx/>
                <a:latin typeface="Calibri" panose="020F0502020204030204"/>
                <a:ea typeface="+mn-ea"/>
                <a:cs typeface="+mn-cs"/>
                <a:sym typeface="Arial"/>
              </a:endParaRPr>
            </a:p>
          </p:txBody>
        </p:sp>
        <p:sp>
          <p:nvSpPr>
            <p:cNvPr id="15" name="Tekstvak 14">
              <a:extLst>
                <a:ext uri="{FF2B5EF4-FFF2-40B4-BE49-F238E27FC236}">
                  <a16:creationId xmlns:a16="http://schemas.microsoft.com/office/drawing/2014/main" id="{7FCC4BE8-5942-44B4-3FCC-D0320AA8E232}"/>
                </a:ext>
              </a:extLst>
            </p:cNvPr>
            <p:cNvSpPr txBox="1"/>
            <p:nvPr/>
          </p:nvSpPr>
          <p:spPr>
            <a:xfrm>
              <a:off x="1403542" y="3260017"/>
              <a:ext cx="907294" cy="790474"/>
            </a:xfrm>
            <a:prstGeom prst="rect">
              <a:avLst/>
            </a:prstGeom>
            <a:grpFill/>
          </p:spPr>
          <p:txBody>
            <a:bodyPr vert="vert270" wrap="square" lIns="91440" tIns="45720" rIns="91440" bIns="4572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l-NL" sz="1600" b="1" i="0" u="none" strike="noStrike" kern="1200" cap="none" spc="0" normalizeH="0" baseline="0" noProof="0" dirty="0">
                  <a:ln>
                    <a:noFill/>
                  </a:ln>
                  <a:solidFill>
                    <a:srgbClr val="000000"/>
                  </a:solidFill>
                  <a:effectLst/>
                  <a:uLnTx/>
                  <a:uFillTx/>
                  <a:latin typeface="Calibri" panose="020F0502020204030204"/>
                  <a:ea typeface="+mn-ea"/>
                  <a:cs typeface="Arial"/>
                  <a:sym typeface="Arial"/>
                </a:rPr>
                <a:t>Activiteiten</a:t>
              </a:r>
              <a:endParaRPr kumimoji="0" lang="nl-NL" sz="2000" b="1" i="0" u="none" strike="noStrike" kern="1200" cap="none" spc="0" normalizeH="0" baseline="0" noProof="0" dirty="0">
                <a:ln>
                  <a:noFill/>
                </a:ln>
                <a:solidFill>
                  <a:srgbClr val="000000"/>
                </a:solidFill>
                <a:effectLst/>
                <a:uLnTx/>
                <a:uFillTx/>
                <a:latin typeface="Calibri" panose="020F0502020204030204"/>
                <a:ea typeface="+mn-ea"/>
                <a:cs typeface="Calibri"/>
                <a:sym typeface="Arial"/>
              </a:endParaRPr>
            </a:p>
          </p:txBody>
        </p:sp>
      </p:grpSp>
      <p:sp>
        <p:nvSpPr>
          <p:cNvPr id="19" name="Google Shape;99;ge15e2bb69b_0_6">
            <a:extLst>
              <a:ext uri="{FF2B5EF4-FFF2-40B4-BE49-F238E27FC236}">
                <a16:creationId xmlns:a16="http://schemas.microsoft.com/office/drawing/2014/main" id="{97CA0B5F-C2A5-BFEF-9D19-D9274331875E}"/>
              </a:ext>
            </a:extLst>
          </p:cNvPr>
          <p:cNvSpPr txBox="1">
            <a:spLocks/>
          </p:cNvSpPr>
          <p:nvPr/>
        </p:nvSpPr>
        <p:spPr>
          <a:xfrm>
            <a:off x="983764" y="296857"/>
            <a:ext cx="10278908" cy="655115"/>
          </a:xfrm>
          <a:prstGeom prst="rect">
            <a:avLst/>
          </a:prstGeom>
          <a:solidFill>
            <a:srgbClr val="0FA67E"/>
          </a:solidFill>
          <a:ln>
            <a:noFill/>
          </a:ln>
        </p:spPr>
        <p:txBody>
          <a:bodyPr spcFirstLastPara="1" vert="horz" wrap="square" lIns="121900" tIns="121900" rIns="121900" bIns="121900" rtlCol="0" anchor="t" anchorCtr="0">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lvl="0" algn="l">
              <a:lnSpc>
                <a:spcPct val="100000"/>
              </a:lnSpc>
              <a:spcBef>
                <a:spcPts val="0"/>
              </a:spcBef>
              <a:buClr>
                <a:prstClr val="white"/>
              </a:buClr>
              <a:buSzPts val="3700"/>
              <a:defRPr/>
            </a:pPr>
            <a:r>
              <a:rPr lang="nl-NL" sz="2800" b="1" dirty="0">
                <a:solidFill>
                  <a:prstClr val="white"/>
                </a:solidFill>
                <a:latin typeface="Calibri" panose="020F0502020204030204"/>
                <a:sym typeface="Arial"/>
              </a:rPr>
              <a:t>Tweejarig plan 2026 &amp; 2027</a:t>
            </a:r>
          </a:p>
        </p:txBody>
      </p:sp>
      <p:sp>
        <p:nvSpPr>
          <p:cNvPr id="21" name="Tekstvak 20">
            <a:extLst>
              <a:ext uri="{FF2B5EF4-FFF2-40B4-BE49-F238E27FC236}">
                <a16:creationId xmlns:a16="http://schemas.microsoft.com/office/drawing/2014/main" id="{158A681E-6EBE-D947-97A3-C31AED8E7502}"/>
              </a:ext>
            </a:extLst>
          </p:cNvPr>
          <p:cNvSpPr txBox="1"/>
          <p:nvPr/>
        </p:nvSpPr>
        <p:spPr>
          <a:xfrm>
            <a:off x="7010400" y="268227"/>
            <a:ext cx="4284124" cy="369332"/>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nl-NL" sz="1800" b="1" i="0" u="none" strike="noStrike" kern="1200" cap="none" spc="0" normalizeH="0" baseline="0" noProof="0" dirty="0">
                <a:ln>
                  <a:noFill/>
                </a:ln>
                <a:solidFill>
                  <a:prstClr val="white"/>
                </a:solidFill>
                <a:effectLst/>
                <a:uLnTx/>
                <a:uFillTx/>
                <a:latin typeface="Calibri" panose="020F0502020204030204"/>
                <a:ea typeface="+mn-ea"/>
                <a:cs typeface="+mn-cs"/>
                <a:sym typeface="Arial"/>
              </a:rPr>
              <a:t>Standaardisatieraad december 2025</a:t>
            </a:r>
            <a:endParaRPr kumimoji="0" lang="nl-NL"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nvGrpSpPr>
          <p:cNvPr id="17" name="Groep 16">
            <a:extLst>
              <a:ext uri="{FF2B5EF4-FFF2-40B4-BE49-F238E27FC236}">
                <a16:creationId xmlns:a16="http://schemas.microsoft.com/office/drawing/2014/main" id="{55A5FE91-9D42-01AC-50C2-133120017066}"/>
              </a:ext>
            </a:extLst>
          </p:cNvPr>
          <p:cNvGrpSpPr/>
          <p:nvPr/>
        </p:nvGrpSpPr>
        <p:grpSpPr>
          <a:xfrm>
            <a:off x="1735828" y="2025452"/>
            <a:ext cx="9523307" cy="1665090"/>
            <a:chOff x="714627" y="4040197"/>
            <a:chExt cx="1336548" cy="841667"/>
          </a:xfrm>
          <a:solidFill>
            <a:srgbClr val="78D2B4"/>
          </a:solidFill>
        </p:grpSpPr>
        <p:sp>
          <p:nvSpPr>
            <p:cNvPr id="18" name="Rechthoek 17">
              <a:extLst>
                <a:ext uri="{FF2B5EF4-FFF2-40B4-BE49-F238E27FC236}">
                  <a16:creationId xmlns:a16="http://schemas.microsoft.com/office/drawing/2014/main" id="{B126DD52-CB69-62DD-4475-8E786CC04284}"/>
                </a:ext>
              </a:extLst>
            </p:cNvPr>
            <p:cNvSpPr/>
            <p:nvPr/>
          </p:nvSpPr>
          <p:spPr>
            <a:xfrm>
              <a:off x="714627" y="4040197"/>
              <a:ext cx="1336548" cy="841667"/>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200" b="0" i="0" u="none" strike="noStrike" kern="1200" cap="none" spc="0" normalizeH="0" baseline="0" noProof="0">
                <a:ln>
                  <a:noFill/>
                </a:ln>
                <a:solidFill>
                  <a:srgbClr val="E7E6E6">
                    <a:lumMod val="10000"/>
                  </a:srgbClr>
                </a:solidFill>
                <a:effectLst/>
                <a:uLnTx/>
                <a:uFillTx/>
                <a:latin typeface="Calibri" panose="020F0502020204030204"/>
                <a:ea typeface="+mn-ea"/>
                <a:cs typeface="+mn-cs"/>
                <a:sym typeface="Arial"/>
              </a:endParaRPr>
            </a:p>
          </p:txBody>
        </p:sp>
        <p:sp>
          <p:nvSpPr>
            <p:cNvPr id="20" name="Tekstvak 19">
              <a:extLst>
                <a:ext uri="{FF2B5EF4-FFF2-40B4-BE49-F238E27FC236}">
                  <a16:creationId xmlns:a16="http://schemas.microsoft.com/office/drawing/2014/main" id="{F169589B-E496-9B87-4E07-C0BF962FF324}"/>
                </a:ext>
              </a:extLst>
            </p:cNvPr>
            <p:cNvSpPr txBox="1"/>
            <p:nvPr/>
          </p:nvSpPr>
          <p:spPr>
            <a:xfrm>
              <a:off x="723279" y="4055717"/>
              <a:ext cx="1321300" cy="808987"/>
            </a:xfrm>
            <a:prstGeom prst="rect">
              <a:avLst/>
            </a:prstGeom>
            <a:grpFill/>
          </p:spPr>
          <p:txBody>
            <a:bodyPr wrap="square" lIns="91440" tIns="45720" rIns="91440" bIns="45720" rtlCol="0" anchor="t">
              <a:spAutoFit/>
            </a:bodyPr>
            <a:lstStyle/>
            <a:p>
              <a:pPr>
                <a:defRPr/>
              </a:pPr>
              <a:r>
                <a:rPr lang="nl-NL" sz="1400" b="1" dirty="0">
                  <a:solidFill>
                    <a:schemeClr val="bg2">
                      <a:lumMod val="10000"/>
                    </a:schemeClr>
                  </a:solidFill>
                  <a:cs typeface="Arial"/>
                  <a:sym typeface="Arial"/>
                </a:rPr>
                <a:t>8) Uitwerken verhouding tot internationale standaarden</a:t>
              </a:r>
            </a:p>
            <a:p>
              <a:pPr>
                <a:defRPr/>
              </a:pPr>
              <a:r>
                <a:rPr lang="nl-NL" sz="1400" dirty="0"/>
                <a:t>Naast de activiteiten in de werkgroep Internationale Standaardisatie moet Edustandaard haar positie ten opzichte van internationale standaarden expliciteren en ervoor zorgen dat geregistreerde afspraken en standaarden daarop aansluiten. Edustandaard verkent komende jaren de relatie ten opzichte van standaardisatieorganisatie 1edTech en urgente internationale ontwikkelingen zoals digitale identiteiten. Daarnaast verdient de relatie met de NORA aandacht. </a:t>
              </a:r>
              <a:r>
                <a:rPr lang="nl-NL" sz="1400" u="sng" dirty="0"/>
                <a:t>Resultaat</a:t>
              </a:r>
              <a:r>
                <a:rPr lang="nl-NL" sz="1400" dirty="0"/>
                <a:t>: de aansluiting van Edustandaard en de bij Edustandaard geregistreerde afspraken en standaarden op de internationale context wordt expliciet in de opdrachtomschrijving van werkgroepen en op de website.</a:t>
              </a:r>
            </a:p>
          </p:txBody>
        </p:sp>
      </p:grpSp>
    </p:spTree>
    <p:extLst>
      <p:ext uri="{BB962C8B-B14F-4D97-AF65-F5344CB8AC3E}">
        <p14:creationId xmlns:p14="http://schemas.microsoft.com/office/powerpoint/2010/main" val="18963671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11CBE6-30A4-9D7F-33BD-96099DB43F21}"/>
            </a:ext>
          </a:extLst>
        </p:cNvPr>
        <p:cNvGrpSpPr/>
        <p:nvPr/>
      </p:nvGrpSpPr>
      <p:grpSpPr>
        <a:xfrm>
          <a:off x="0" y="0"/>
          <a:ext cx="0" cy="0"/>
          <a:chOff x="0" y="0"/>
          <a:chExt cx="0" cy="0"/>
        </a:xfrm>
      </p:grpSpPr>
      <p:grpSp>
        <p:nvGrpSpPr>
          <p:cNvPr id="4" name="Groep 3">
            <a:extLst>
              <a:ext uri="{FF2B5EF4-FFF2-40B4-BE49-F238E27FC236}">
                <a16:creationId xmlns:a16="http://schemas.microsoft.com/office/drawing/2014/main" id="{EFAF2C15-DAEF-2FA2-8A24-02344D8FC604}"/>
              </a:ext>
            </a:extLst>
          </p:cNvPr>
          <p:cNvGrpSpPr/>
          <p:nvPr/>
        </p:nvGrpSpPr>
        <p:grpSpPr>
          <a:xfrm>
            <a:off x="1735827" y="1033096"/>
            <a:ext cx="9523308" cy="911236"/>
            <a:chOff x="2852928" y="850392"/>
            <a:chExt cx="1965960" cy="576072"/>
          </a:xfrm>
          <a:solidFill>
            <a:srgbClr val="006E54"/>
          </a:solidFill>
        </p:grpSpPr>
        <p:sp>
          <p:nvSpPr>
            <p:cNvPr id="5" name="Rechthoek 4">
              <a:extLst>
                <a:ext uri="{FF2B5EF4-FFF2-40B4-BE49-F238E27FC236}">
                  <a16:creationId xmlns:a16="http://schemas.microsoft.com/office/drawing/2014/main" id="{CDE9769C-DFBF-4871-872F-63BDFABC73C7}"/>
                </a:ext>
              </a:extLst>
            </p:cNvPr>
            <p:cNvSpPr/>
            <p:nvPr/>
          </p:nvSpPr>
          <p:spPr>
            <a:xfrm>
              <a:off x="2852928" y="850392"/>
              <a:ext cx="1965960" cy="576072"/>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300" b="0" i="0" u="none" strike="noStrike" kern="1200" cap="none" spc="0" normalizeH="0" baseline="0" noProof="0">
                <a:ln>
                  <a:noFill/>
                </a:ln>
                <a:solidFill>
                  <a:prstClr val="white"/>
                </a:solidFill>
                <a:effectLst/>
                <a:uLnTx/>
                <a:uFillTx/>
                <a:latin typeface="Calibri" panose="020F0502020204030204"/>
                <a:ea typeface="+mn-ea"/>
                <a:cs typeface="+mn-cs"/>
                <a:sym typeface="Arial"/>
              </a:endParaRPr>
            </a:p>
          </p:txBody>
        </p:sp>
        <p:sp>
          <p:nvSpPr>
            <p:cNvPr id="6" name="Tekstvak 5">
              <a:extLst>
                <a:ext uri="{FF2B5EF4-FFF2-40B4-BE49-F238E27FC236}">
                  <a16:creationId xmlns:a16="http://schemas.microsoft.com/office/drawing/2014/main" id="{C2E97C98-3D4C-1ECF-5523-80EDB288F770}"/>
                </a:ext>
              </a:extLst>
            </p:cNvPr>
            <p:cNvSpPr txBox="1"/>
            <p:nvPr/>
          </p:nvSpPr>
          <p:spPr>
            <a:xfrm>
              <a:off x="2860360" y="1007518"/>
              <a:ext cx="1899140" cy="252945"/>
            </a:xfrm>
            <a:prstGeom prst="rect">
              <a:avLst/>
            </a:prstGeom>
            <a:grpFill/>
          </p:spPr>
          <p:txBody>
            <a:bodyPr wrap="square" lIns="91440" tIns="45720" rIns="91440" bIns="45720" rtlCol="0" anchor="t">
              <a:spAutoFit/>
            </a:bodyPr>
            <a:lstStyle/>
            <a:p>
              <a:pPr lvl="0">
                <a:defRPr/>
              </a:pPr>
              <a:r>
                <a:rPr lang="nl-NL" sz="2000" dirty="0">
                  <a:solidFill>
                    <a:prstClr val="white"/>
                  </a:solidFill>
                  <a:cs typeface="Arial"/>
                  <a:sym typeface="Arial"/>
                </a:rPr>
                <a:t>C. Verhogen van zichtbaarheid en vindbaarheid van Edustandaard voor stakeholders.</a:t>
              </a:r>
              <a:endParaRPr lang="nl-NL" sz="2000" dirty="0">
                <a:solidFill>
                  <a:prstClr val="white"/>
                </a:solidFill>
                <a:cs typeface="Calibri"/>
                <a:sym typeface="Arial"/>
              </a:endParaRPr>
            </a:p>
          </p:txBody>
        </p:sp>
      </p:grpSp>
      <p:grpSp>
        <p:nvGrpSpPr>
          <p:cNvPr id="7" name="Groep 6">
            <a:extLst>
              <a:ext uri="{FF2B5EF4-FFF2-40B4-BE49-F238E27FC236}">
                <a16:creationId xmlns:a16="http://schemas.microsoft.com/office/drawing/2014/main" id="{CE80D352-CFCC-770D-5EFE-268BB830353E}"/>
              </a:ext>
            </a:extLst>
          </p:cNvPr>
          <p:cNvGrpSpPr/>
          <p:nvPr/>
        </p:nvGrpSpPr>
        <p:grpSpPr>
          <a:xfrm>
            <a:off x="1735828" y="3478568"/>
            <a:ext cx="9523307" cy="1462813"/>
            <a:chOff x="714627" y="4040196"/>
            <a:chExt cx="1336548" cy="819912"/>
          </a:xfrm>
          <a:solidFill>
            <a:srgbClr val="78D2B4"/>
          </a:solidFill>
        </p:grpSpPr>
        <p:sp>
          <p:nvSpPr>
            <p:cNvPr id="8" name="Rechthoek 7">
              <a:extLst>
                <a:ext uri="{FF2B5EF4-FFF2-40B4-BE49-F238E27FC236}">
                  <a16:creationId xmlns:a16="http://schemas.microsoft.com/office/drawing/2014/main" id="{66B68912-2EA3-A865-F977-607EF890976E}"/>
                </a:ext>
              </a:extLst>
            </p:cNvPr>
            <p:cNvSpPr/>
            <p:nvPr/>
          </p:nvSpPr>
          <p:spPr>
            <a:xfrm>
              <a:off x="714627" y="4040196"/>
              <a:ext cx="1336548" cy="819912"/>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200" b="0" i="0" u="none" strike="noStrike" kern="1200" cap="none" spc="0" normalizeH="0" baseline="0" noProof="0">
                <a:ln>
                  <a:noFill/>
                </a:ln>
                <a:solidFill>
                  <a:srgbClr val="E7E6E6">
                    <a:lumMod val="10000"/>
                  </a:srgbClr>
                </a:solidFill>
                <a:effectLst/>
                <a:uLnTx/>
                <a:uFillTx/>
                <a:latin typeface="Calibri" panose="020F0502020204030204"/>
                <a:ea typeface="+mn-ea"/>
                <a:cs typeface="+mn-cs"/>
                <a:sym typeface="Arial"/>
              </a:endParaRPr>
            </a:p>
          </p:txBody>
        </p:sp>
        <p:sp>
          <p:nvSpPr>
            <p:cNvPr id="9" name="Tekstvak 8">
              <a:extLst>
                <a:ext uri="{FF2B5EF4-FFF2-40B4-BE49-F238E27FC236}">
                  <a16:creationId xmlns:a16="http://schemas.microsoft.com/office/drawing/2014/main" id="{8477CF4F-1990-0CE4-F839-48A570C75FDB}"/>
                </a:ext>
              </a:extLst>
            </p:cNvPr>
            <p:cNvSpPr txBox="1"/>
            <p:nvPr/>
          </p:nvSpPr>
          <p:spPr>
            <a:xfrm>
              <a:off x="717153" y="4065373"/>
              <a:ext cx="1322502" cy="655538"/>
            </a:xfrm>
            <a:prstGeom prst="rect">
              <a:avLst/>
            </a:prstGeom>
            <a:grpFill/>
          </p:spPr>
          <p:txBody>
            <a:bodyPr wrap="square" lIns="91440" tIns="45720" rIns="91440" bIns="45720" rtlCol="0" anchor="t">
              <a:spAutoFit/>
            </a:bodyPr>
            <a:lstStyle/>
            <a:p>
              <a:r>
                <a:rPr lang="nl-NL" sz="1400" b="1" dirty="0">
                  <a:solidFill>
                    <a:srgbClr val="E7E6E6">
                      <a:lumMod val="10000"/>
                    </a:srgbClr>
                  </a:solidFill>
                  <a:cs typeface="Arial"/>
                  <a:sym typeface="Arial"/>
                </a:rPr>
                <a:t>11)</a:t>
              </a:r>
              <a:r>
                <a:rPr lang="nl-NL" sz="1400" b="1" dirty="0">
                  <a:solidFill>
                    <a:schemeClr val="bg2">
                      <a:lumMod val="10000"/>
                    </a:schemeClr>
                  </a:solidFill>
                  <a:cs typeface="Arial"/>
                  <a:sym typeface="Arial"/>
                </a:rPr>
                <a:t> Verhogen i</a:t>
              </a:r>
              <a:r>
                <a:rPr lang="nl-NL" sz="1400" b="1" dirty="0">
                  <a:solidFill>
                    <a:schemeClr val="bg2">
                      <a:lumMod val="10000"/>
                    </a:schemeClr>
                  </a:solidFill>
                </a:rPr>
                <a:t>nzicht en overzicht standaarden en afspraken</a:t>
              </a:r>
            </a:p>
            <a:p>
              <a:r>
                <a:rPr lang="nl-NL" sz="1400" dirty="0">
                  <a:solidFill>
                    <a:schemeClr val="bg2">
                      <a:lumMod val="10000"/>
                    </a:schemeClr>
                  </a:solidFill>
                </a:rPr>
                <a:t>Het geheel aan standaarden en afspraken dat bij Edustandaard is geregistreerd, moet duidelijker en overzichtelijker beschikbaar komen voor onze doelgroepen. Daarom wordt er een start gemaakt met het tonen van samenhang tussen standaarden en afspraken. Hierbij wordt niet alleen gekeken naar de eigen website, maar ook naar de weergavemogelijkheden in de ROSA en bij </a:t>
              </a:r>
              <a:r>
                <a:rPr lang="nl-NL" sz="1400" dirty="0" err="1">
                  <a:solidFill>
                    <a:schemeClr val="bg2">
                      <a:lumMod val="10000"/>
                    </a:schemeClr>
                  </a:solidFill>
                </a:rPr>
                <a:t>EduXS</a:t>
              </a:r>
              <a:r>
                <a:rPr lang="nl-NL" sz="1400" dirty="0">
                  <a:solidFill>
                    <a:schemeClr val="bg2">
                      <a:lumMod val="10000"/>
                    </a:schemeClr>
                  </a:solidFill>
                </a:rPr>
                <a:t>. </a:t>
              </a:r>
              <a:r>
                <a:rPr lang="nl-NL" sz="1400" u="sng" dirty="0">
                  <a:solidFill>
                    <a:schemeClr val="bg2">
                      <a:lumMod val="10000"/>
                    </a:schemeClr>
                  </a:solidFill>
                </a:rPr>
                <a:t>Resultaat</a:t>
              </a:r>
              <a:r>
                <a:rPr lang="nl-NL" sz="1400" dirty="0">
                  <a:solidFill>
                    <a:schemeClr val="bg2">
                      <a:lumMod val="10000"/>
                    </a:schemeClr>
                  </a:solidFill>
                </a:rPr>
                <a:t>: standaarden en afspraken zijn in context te plaatsen door gebruikers.</a:t>
              </a:r>
            </a:p>
          </p:txBody>
        </p:sp>
      </p:grpSp>
      <p:grpSp>
        <p:nvGrpSpPr>
          <p:cNvPr id="10" name="Groep 9">
            <a:extLst>
              <a:ext uri="{FF2B5EF4-FFF2-40B4-BE49-F238E27FC236}">
                <a16:creationId xmlns:a16="http://schemas.microsoft.com/office/drawing/2014/main" id="{DCBAFED3-F1EB-7734-AEE6-86ECD203D730}"/>
              </a:ext>
            </a:extLst>
          </p:cNvPr>
          <p:cNvGrpSpPr/>
          <p:nvPr/>
        </p:nvGrpSpPr>
        <p:grpSpPr>
          <a:xfrm>
            <a:off x="983764" y="1033096"/>
            <a:ext cx="634746" cy="911236"/>
            <a:chOff x="1196340" y="3249168"/>
            <a:chExt cx="1336548" cy="819912"/>
          </a:xfrm>
          <a:solidFill>
            <a:srgbClr val="DCDCDC"/>
          </a:solidFill>
        </p:grpSpPr>
        <p:sp>
          <p:nvSpPr>
            <p:cNvPr id="11" name="Rechthoek 10">
              <a:extLst>
                <a:ext uri="{FF2B5EF4-FFF2-40B4-BE49-F238E27FC236}">
                  <a16:creationId xmlns:a16="http://schemas.microsoft.com/office/drawing/2014/main" id="{2FC54EAE-AD85-EAE2-5CA1-CD2D85F13845}"/>
                </a:ext>
              </a:extLst>
            </p:cNvPr>
            <p:cNvSpPr/>
            <p:nvPr/>
          </p:nvSpPr>
          <p:spPr>
            <a:xfrm>
              <a:off x="1196340" y="3249168"/>
              <a:ext cx="1336548" cy="819912"/>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black"/>
                </a:solidFill>
                <a:effectLst/>
                <a:uLnTx/>
                <a:uFillTx/>
                <a:latin typeface="Calibri" panose="020F0502020204030204"/>
                <a:ea typeface="+mn-ea"/>
                <a:cs typeface="+mn-cs"/>
                <a:sym typeface="Arial"/>
              </a:endParaRPr>
            </a:p>
          </p:txBody>
        </p:sp>
        <p:sp>
          <p:nvSpPr>
            <p:cNvPr id="12" name="Tekstvak 11">
              <a:extLst>
                <a:ext uri="{FF2B5EF4-FFF2-40B4-BE49-F238E27FC236}">
                  <a16:creationId xmlns:a16="http://schemas.microsoft.com/office/drawing/2014/main" id="{0C328CC6-6233-5D46-E7E7-D8F45AA81D78}"/>
                </a:ext>
              </a:extLst>
            </p:cNvPr>
            <p:cNvSpPr txBox="1"/>
            <p:nvPr/>
          </p:nvSpPr>
          <p:spPr>
            <a:xfrm>
              <a:off x="1443368" y="3265981"/>
              <a:ext cx="907294" cy="773655"/>
            </a:xfrm>
            <a:prstGeom prst="rect">
              <a:avLst/>
            </a:prstGeom>
            <a:grpFill/>
          </p:spPr>
          <p:txBody>
            <a:bodyPr vert="vert270" wrap="square" lIns="91440" tIns="45720" rIns="91440" bIns="4572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l-NL" sz="1600" b="1" i="0" u="none" strike="noStrike" kern="1200" cap="none" spc="0" normalizeH="0" baseline="0" noProof="0" dirty="0">
                  <a:ln>
                    <a:noFill/>
                  </a:ln>
                  <a:solidFill>
                    <a:srgbClr val="000000"/>
                  </a:solidFill>
                  <a:effectLst/>
                  <a:uLnTx/>
                  <a:uFillTx/>
                  <a:latin typeface="Calibri" panose="020F0502020204030204"/>
                  <a:ea typeface="+mn-ea"/>
                  <a:cs typeface="Arial"/>
                  <a:sym typeface="Arial"/>
                </a:rPr>
                <a:t>Ambitie</a:t>
              </a:r>
              <a:endParaRPr kumimoji="0" lang="nl-NL" sz="1600" b="1" i="0" u="none" strike="noStrike" kern="1200" cap="none" spc="0" normalizeH="0" baseline="0" noProof="0" dirty="0">
                <a:ln>
                  <a:noFill/>
                </a:ln>
                <a:solidFill>
                  <a:prstClr val="black"/>
                </a:solidFill>
                <a:effectLst/>
                <a:uLnTx/>
                <a:uFillTx/>
                <a:latin typeface="Calibri" panose="020F0502020204030204"/>
                <a:ea typeface="+mn-ea"/>
                <a:cs typeface="Calibri" panose="020F0502020204030204"/>
                <a:sym typeface="Arial"/>
              </a:endParaRPr>
            </a:p>
          </p:txBody>
        </p:sp>
      </p:grpSp>
      <p:grpSp>
        <p:nvGrpSpPr>
          <p:cNvPr id="13" name="Groep 12">
            <a:extLst>
              <a:ext uri="{FF2B5EF4-FFF2-40B4-BE49-F238E27FC236}">
                <a16:creationId xmlns:a16="http://schemas.microsoft.com/office/drawing/2014/main" id="{98E241AF-B145-C6CC-3686-5FC0C73274D0}"/>
              </a:ext>
            </a:extLst>
          </p:cNvPr>
          <p:cNvGrpSpPr/>
          <p:nvPr/>
        </p:nvGrpSpPr>
        <p:grpSpPr>
          <a:xfrm>
            <a:off x="979562" y="2025456"/>
            <a:ext cx="634746" cy="2915926"/>
            <a:chOff x="1196340" y="3249168"/>
            <a:chExt cx="1336548" cy="819912"/>
          </a:xfrm>
          <a:solidFill>
            <a:srgbClr val="DCDCDC"/>
          </a:solidFill>
        </p:grpSpPr>
        <p:sp>
          <p:nvSpPr>
            <p:cNvPr id="14" name="Rechthoek 13">
              <a:extLst>
                <a:ext uri="{FF2B5EF4-FFF2-40B4-BE49-F238E27FC236}">
                  <a16:creationId xmlns:a16="http://schemas.microsoft.com/office/drawing/2014/main" id="{DCF3500D-6683-426F-15D4-9775AFC16FFF}"/>
                </a:ext>
              </a:extLst>
            </p:cNvPr>
            <p:cNvSpPr/>
            <p:nvPr/>
          </p:nvSpPr>
          <p:spPr>
            <a:xfrm>
              <a:off x="1196340" y="3249168"/>
              <a:ext cx="1336548" cy="819912"/>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black"/>
                </a:solidFill>
                <a:effectLst/>
                <a:uLnTx/>
                <a:uFillTx/>
                <a:latin typeface="Calibri" panose="020F0502020204030204"/>
                <a:ea typeface="+mn-ea"/>
                <a:cs typeface="+mn-cs"/>
                <a:sym typeface="Arial"/>
              </a:endParaRPr>
            </a:p>
          </p:txBody>
        </p:sp>
        <p:sp>
          <p:nvSpPr>
            <p:cNvPr id="15" name="Tekstvak 14">
              <a:extLst>
                <a:ext uri="{FF2B5EF4-FFF2-40B4-BE49-F238E27FC236}">
                  <a16:creationId xmlns:a16="http://schemas.microsoft.com/office/drawing/2014/main" id="{A37D48D3-9B1F-CBD3-071F-CD658B52501B}"/>
                </a:ext>
              </a:extLst>
            </p:cNvPr>
            <p:cNvSpPr txBox="1"/>
            <p:nvPr/>
          </p:nvSpPr>
          <p:spPr>
            <a:xfrm>
              <a:off x="1403542" y="3260017"/>
              <a:ext cx="907294" cy="790474"/>
            </a:xfrm>
            <a:prstGeom prst="rect">
              <a:avLst/>
            </a:prstGeom>
            <a:grpFill/>
          </p:spPr>
          <p:txBody>
            <a:bodyPr vert="vert270" wrap="square" lIns="91440" tIns="45720" rIns="91440" bIns="4572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l-NL" sz="1600" b="1" i="0" u="none" strike="noStrike" kern="1200" cap="none" spc="0" normalizeH="0" baseline="0" noProof="0" dirty="0">
                  <a:ln>
                    <a:noFill/>
                  </a:ln>
                  <a:solidFill>
                    <a:srgbClr val="000000"/>
                  </a:solidFill>
                  <a:effectLst/>
                  <a:uLnTx/>
                  <a:uFillTx/>
                  <a:latin typeface="Calibri" panose="020F0502020204030204"/>
                  <a:ea typeface="+mn-ea"/>
                  <a:cs typeface="Arial"/>
                  <a:sym typeface="Arial"/>
                </a:rPr>
                <a:t>Activiteiten</a:t>
              </a:r>
              <a:endParaRPr kumimoji="0" lang="nl-NL" sz="2000" b="1" i="0" u="none" strike="noStrike" kern="1200" cap="none" spc="0" normalizeH="0" baseline="0" noProof="0" dirty="0">
                <a:ln>
                  <a:noFill/>
                </a:ln>
                <a:solidFill>
                  <a:srgbClr val="000000"/>
                </a:solidFill>
                <a:effectLst/>
                <a:uLnTx/>
                <a:uFillTx/>
                <a:latin typeface="Calibri" panose="020F0502020204030204"/>
                <a:ea typeface="+mn-ea"/>
                <a:cs typeface="Calibri"/>
                <a:sym typeface="Arial"/>
              </a:endParaRPr>
            </a:p>
          </p:txBody>
        </p:sp>
      </p:grpSp>
      <p:sp>
        <p:nvSpPr>
          <p:cNvPr id="19" name="Google Shape;99;ge15e2bb69b_0_6">
            <a:extLst>
              <a:ext uri="{FF2B5EF4-FFF2-40B4-BE49-F238E27FC236}">
                <a16:creationId xmlns:a16="http://schemas.microsoft.com/office/drawing/2014/main" id="{848475BB-F06A-DED1-6787-A6D2534A6F83}"/>
              </a:ext>
            </a:extLst>
          </p:cNvPr>
          <p:cNvSpPr txBox="1">
            <a:spLocks/>
          </p:cNvSpPr>
          <p:nvPr/>
        </p:nvSpPr>
        <p:spPr>
          <a:xfrm>
            <a:off x="983764" y="296857"/>
            <a:ext cx="10278908" cy="655115"/>
          </a:xfrm>
          <a:prstGeom prst="rect">
            <a:avLst/>
          </a:prstGeom>
          <a:solidFill>
            <a:srgbClr val="0FA67E"/>
          </a:solidFill>
          <a:ln>
            <a:noFill/>
          </a:ln>
        </p:spPr>
        <p:txBody>
          <a:bodyPr spcFirstLastPara="1" vert="horz" wrap="square" lIns="121900" tIns="121900" rIns="121900" bIns="121900" rtlCol="0" anchor="t" anchorCtr="0">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lvl="0" algn="l">
              <a:lnSpc>
                <a:spcPct val="100000"/>
              </a:lnSpc>
              <a:spcBef>
                <a:spcPts val="0"/>
              </a:spcBef>
              <a:buClr>
                <a:prstClr val="white"/>
              </a:buClr>
              <a:buSzPts val="3700"/>
              <a:defRPr/>
            </a:pPr>
            <a:r>
              <a:rPr lang="nl-NL" sz="2800" b="1" dirty="0">
                <a:solidFill>
                  <a:prstClr val="white"/>
                </a:solidFill>
                <a:latin typeface="Calibri" panose="020F0502020204030204"/>
                <a:sym typeface="Arial"/>
              </a:rPr>
              <a:t>Tweejarig plan 2026 &amp; 2027</a:t>
            </a:r>
          </a:p>
        </p:txBody>
      </p:sp>
      <p:sp>
        <p:nvSpPr>
          <p:cNvPr id="21" name="Tekstvak 20">
            <a:extLst>
              <a:ext uri="{FF2B5EF4-FFF2-40B4-BE49-F238E27FC236}">
                <a16:creationId xmlns:a16="http://schemas.microsoft.com/office/drawing/2014/main" id="{ADCE0B3C-E9B0-DF63-14B6-4713D5D038DE}"/>
              </a:ext>
            </a:extLst>
          </p:cNvPr>
          <p:cNvSpPr txBox="1"/>
          <p:nvPr/>
        </p:nvSpPr>
        <p:spPr>
          <a:xfrm>
            <a:off x="7010400" y="268227"/>
            <a:ext cx="4284124" cy="369332"/>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nl-NL" sz="1800" b="1" i="0" u="none" strike="noStrike" kern="1200" cap="none" spc="0" normalizeH="0" baseline="0" noProof="0" dirty="0">
                <a:ln>
                  <a:noFill/>
                </a:ln>
                <a:solidFill>
                  <a:prstClr val="white"/>
                </a:solidFill>
                <a:effectLst/>
                <a:uLnTx/>
                <a:uFillTx/>
                <a:latin typeface="Calibri" panose="020F0502020204030204"/>
                <a:ea typeface="+mn-ea"/>
                <a:cs typeface="+mn-cs"/>
                <a:sym typeface="Arial"/>
              </a:rPr>
              <a:t>Standaardisatieraad december 2025</a:t>
            </a:r>
            <a:endParaRPr kumimoji="0" lang="nl-NL"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nvGrpSpPr>
          <p:cNvPr id="17" name="Groep 16">
            <a:extLst>
              <a:ext uri="{FF2B5EF4-FFF2-40B4-BE49-F238E27FC236}">
                <a16:creationId xmlns:a16="http://schemas.microsoft.com/office/drawing/2014/main" id="{38CA2EF9-3467-ED15-3E3C-C896B4C2A909}"/>
              </a:ext>
            </a:extLst>
          </p:cNvPr>
          <p:cNvGrpSpPr/>
          <p:nvPr/>
        </p:nvGrpSpPr>
        <p:grpSpPr>
          <a:xfrm>
            <a:off x="1735828" y="2025455"/>
            <a:ext cx="9523307" cy="1357980"/>
            <a:chOff x="714627" y="4040197"/>
            <a:chExt cx="1336548" cy="761153"/>
          </a:xfrm>
          <a:solidFill>
            <a:srgbClr val="78D2B4"/>
          </a:solidFill>
        </p:grpSpPr>
        <p:sp>
          <p:nvSpPr>
            <p:cNvPr id="18" name="Rechthoek 17">
              <a:extLst>
                <a:ext uri="{FF2B5EF4-FFF2-40B4-BE49-F238E27FC236}">
                  <a16:creationId xmlns:a16="http://schemas.microsoft.com/office/drawing/2014/main" id="{1A7598A9-8FEE-CBD3-6020-4AA935AF9DE4}"/>
                </a:ext>
              </a:extLst>
            </p:cNvPr>
            <p:cNvSpPr/>
            <p:nvPr/>
          </p:nvSpPr>
          <p:spPr>
            <a:xfrm>
              <a:off x="714627" y="4040197"/>
              <a:ext cx="1336548" cy="761153"/>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200" b="0" i="0" u="none" strike="noStrike" kern="1200" cap="none" spc="0" normalizeH="0" baseline="0" noProof="0">
                <a:ln>
                  <a:noFill/>
                </a:ln>
                <a:solidFill>
                  <a:srgbClr val="E7E6E6">
                    <a:lumMod val="10000"/>
                  </a:srgbClr>
                </a:solidFill>
                <a:effectLst/>
                <a:uLnTx/>
                <a:uFillTx/>
                <a:latin typeface="Calibri" panose="020F0502020204030204"/>
                <a:ea typeface="+mn-ea"/>
                <a:cs typeface="+mn-cs"/>
                <a:sym typeface="Arial"/>
              </a:endParaRPr>
            </a:p>
          </p:txBody>
        </p:sp>
        <p:sp>
          <p:nvSpPr>
            <p:cNvPr id="20" name="Tekstvak 19">
              <a:extLst>
                <a:ext uri="{FF2B5EF4-FFF2-40B4-BE49-F238E27FC236}">
                  <a16:creationId xmlns:a16="http://schemas.microsoft.com/office/drawing/2014/main" id="{78587D66-6E26-A7BE-D0CF-25AC43F8D960}"/>
                </a:ext>
              </a:extLst>
            </p:cNvPr>
            <p:cNvSpPr txBox="1"/>
            <p:nvPr/>
          </p:nvSpPr>
          <p:spPr>
            <a:xfrm>
              <a:off x="717153" y="4065373"/>
              <a:ext cx="1296750" cy="655538"/>
            </a:xfrm>
            <a:prstGeom prst="rect">
              <a:avLst/>
            </a:prstGeom>
            <a:grpFill/>
          </p:spPr>
          <p:txBody>
            <a:bodyPr wrap="square" lIns="91440" tIns="45720" rIns="91440" bIns="45720" rtlCol="0" anchor="t">
              <a:spAutoFit/>
            </a:bodyPr>
            <a:lstStyle/>
            <a:p>
              <a:pPr lvl="0">
                <a:defRPr/>
              </a:pPr>
              <a:r>
                <a:rPr lang="nl-NL" sz="1400" b="1" dirty="0">
                  <a:solidFill>
                    <a:srgbClr val="E7E6E6">
                      <a:lumMod val="10000"/>
                    </a:srgbClr>
                  </a:solidFill>
                  <a:cs typeface="Arial"/>
                  <a:sym typeface="Arial"/>
                </a:rPr>
                <a:t>10) Verbeteren website</a:t>
              </a:r>
            </a:p>
            <a:p>
              <a:pPr lvl="0">
                <a:defRPr/>
              </a:pPr>
              <a:r>
                <a:rPr lang="nl-NL" sz="1400" dirty="0">
                  <a:solidFill>
                    <a:srgbClr val="E7E6E6">
                      <a:lumMod val="10000"/>
                    </a:srgbClr>
                  </a:solidFill>
                  <a:cs typeface="Arial"/>
                  <a:sym typeface="Arial"/>
                </a:rPr>
                <a:t>Het belang en de rol van Edustandaard in de sector moet duidelijk herkenbaar zijn op de website. Verder heeft de website een aantal updates nodig om in lijn te blijven met veranderingen dankzij de vernieuwde toetsingsprocedure en het </a:t>
              </a:r>
              <a:r>
                <a:rPr lang="nl-NL" sz="1400" dirty="0" err="1">
                  <a:solidFill>
                    <a:srgbClr val="E7E6E6">
                      <a:lumMod val="10000"/>
                    </a:srgbClr>
                  </a:solidFill>
                  <a:cs typeface="Arial"/>
                  <a:sym typeface="Arial"/>
                </a:rPr>
                <a:t>lifecyclemanagement</a:t>
              </a:r>
              <a:r>
                <a:rPr lang="nl-NL" sz="1400" dirty="0">
                  <a:solidFill>
                    <a:srgbClr val="E7E6E6">
                      <a:lumMod val="10000"/>
                    </a:srgbClr>
                  </a:solidFill>
                  <a:cs typeface="Arial"/>
                  <a:sym typeface="Arial"/>
                </a:rPr>
                <a:t>. Over het geheel wordt de website redactioneel herzien. </a:t>
              </a:r>
              <a:r>
                <a:rPr lang="nl-NL" sz="1400" u="sng" dirty="0">
                  <a:solidFill>
                    <a:srgbClr val="E7E6E6">
                      <a:lumMod val="10000"/>
                    </a:srgbClr>
                  </a:solidFill>
                  <a:cs typeface="Arial"/>
                  <a:sym typeface="Arial"/>
                </a:rPr>
                <a:t>Resultaat</a:t>
              </a:r>
              <a:r>
                <a:rPr lang="nl-NL" sz="1400" dirty="0">
                  <a:solidFill>
                    <a:srgbClr val="E7E6E6">
                      <a:lumMod val="10000"/>
                    </a:srgbClr>
                  </a:solidFill>
                  <a:cs typeface="Arial"/>
                  <a:sym typeface="Arial"/>
                </a:rPr>
                <a:t>: Edustandaard wordt duidelijk geïntroduceerd, de afspraken en standaarden overzichtelijk gepresenteerd en de toetsingsprocedure wordt uitgelegd. </a:t>
              </a:r>
            </a:p>
          </p:txBody>
        </p:sp>
      </p:grpSp>
    </p:spTree>
    <p:extLst>
      <p:ext uri="{BB962C8B-B14F-4D97-AF65-F5344CB8AC3E}">
        <p14:creationId xmlns:p14="http://schemas.microsoft.com/office/powerpoint/2010/main" val="24339703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B07BBB-3193-5DC1-C506-9109C6BBEDF4}"/>
            </a:ext>
          </a:extLst>
        </p:cNvPr>
        <p:cNvGrpSpPr/>
        <p:nvPr/>
      </p:nvGrpSpPr>
      <p:grpSpPr>
        <a:xfrm>
          <a:off x="0" y="0"/>
          <a:ext cx="0" cy="0"/>
          <a:chOff x="0" y="0"/>
          <a:chExt cx="0" cy="0"/>
        </a:xfrm>
      </p:grpSpPr>
      <p:grpSp>
        <p:nvGrpSpPr>
          <p:cNvPr id="4" name="Groep 3">
            <a:extLst>
              <a:ext uri="{FF2B5EF4-FFF2-40B4-BE49-F238E27FC236}">
                <a16:creationId xmlns:a16="http://schemas.microsoft.com/office/drawing/2014/main" id="{D57805A0-26C4-05E4-D76E-42DB548C2526}"/>
              </a:ext>
            </a:extLst>
          </p:cNvPr>
          <p:cNvGrpSpPr/>
          <p:nvPr/>
        </p:nvGrpSpPr>
        <p:grpSpPr>
          <a:xfrm>
            <a:off x="1739364" y="1034196"/>
            <a:ext cx="9523308" cy="911236"/>
            <a:chOff x="2852928" y="550955"/>
            <a:chExt cx="1965960" cy="576072"/>
          </a:xfrm>
          <a:solidFill>
            <a:srgbClr val="006E54"/>
          </a:solidFill>
        </p:grpSpPr>
        <p:sp>
          <p:nvSpPr>
            <p:cNvPr id="5" name="Rechthoek 4">
              <a:extLst>
                <a:ext uri="{FF2B5EF4-FFF2-40B4-BE49-F238E27FC236}">
                  <a16:creationId xmlns:a16="http://schemas.microsoft.com/office/drawing/2014/main" id="{8F592FB2-1EE1-2375-9459-2698E89D4DEF}"/>
                </a:ext>
              </a:extLst>
            </p:cNvPr>
            <p:cNvSpPr/>
            <p:nvPr/>
          </p:nvSpPr>
          <p:spPr>
            <a:xfrm>
              <a:off x="2852928" y="550955"/>
              <a:ext cx="1965960" cy="576072"/>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300" b="0" i="0" u="none" strike="noStrike" kern="1200" cap="none" spc="0" normalizeH="0" baseline="0" noProof="0">
                <a:ln>
                  <a:noFill/>
                </a:ln>
                <a:solidFill>
                  <a:prstClr val="white"/>
                </a:solidFill>
                <a:effectLst/>
                <a:uLnTx/>
                <a:uFillTx/>
                <a:latin typeface="Calibri" panose="020F0502020204030204"/>
                <a:ea typeface="+mn-ea"/>
                <a:cs typeface="+mn-cs"/>
                <a:sym typeface="Arial"/>
              </a:endParaRPr>
            </a:p>
          </p:txBody>
        </p:sp>
        <p:sp>
          <p:nvSpPr>
            <p:cNvPr id="6" name="Tekstvak 5">
              <a:extLst>
                <a:ext uri="{FF2B5EF4-FFF2-40B4-BE49-F238E27FC236}">
                  <a16:creationId xmlns:a16="http://schemas.microsoft.com/office/drawing/2014/main" id="{A4085AAE-0F90-FF5E-AC49-1EADC96B1B9D}"/>
                </a:ext>
              </a:extLst>
            </p:cNvPr>
            <p:cNvSpPr txBox="1"/>
            <p:nvPr/>
          </p:nvSpPr>
          <p:spPr>
            <a:xfrm>
              <a:off x="2856644" y="615233"/>
              <a:ext cx="1950276" cy="447517"/>
            </a:xfrm>
            <a:prstGeom prst="rect">
              <a:avLst/>
            </a:prstGeom>
            <a:grpFill/>
          </p:spPr>
          <p:txBody>
            <a:bodyPr wrap="square" lIns="91440" tIns="45720" rIns="91440" bIns="45720" rtlCol="0" anchor="t">
              <a:spAutoFit/>
            </a:bodyPr>
            <a:lstStyle/>
            <a:p>
              <a:pPr lvl="0">
                <a:defRPr/>
              </a:pPr>
              <a:r>
                <a:rPr lang="nl-NL" sz="2000" dirty="0">
                  <a:solidFill>
                    <a:schemeClr val="bg1"/>
                  </a:solidFill>
                  <a:cs typeface="Arial"/>
                  <a:sym typeface="Arial"/>
                </a:rPr>
                <a:t>D. Verankeren van de adviesfunctie als expertisepunt voor standaardisatie in het onderwijs.</a:t>
              </a:r>
            </a:p>
          </p:txBody>
        </p:sp>
      </p:grpSp>
      <p:grpSp>
        <p:nvGrpSpPr>
          <p:cNvPr id="7" name="Groep 6">
            <a:extLst>
              <a:ext uri="{FF2B5EF4-FFF2-40B4-BE49-F238E27FC236}">
                <a16:creationId xmlns:a16="http://schemas.microsoft.com/office/drawing/2014/main" id="{BEA5A4A6-8E8E-BB7C-BA81-5DFE38DCE5AB}"/>
              </a:ext>
            </a:extLst>
          </p:cNvPr>
          <p:cNvGrpSpPr/>
          <p:nvPr/>
        </p:nvGrpSpPr>
        <p:grpSpPr>
          <a:xfrm>
            <a:off x="1739365" y="3842817"/>
            <a:ext cx="9523307" cy="1668095"/>
            <a:chOff x="714627" y="4040196"/>
            <a:chExt cx="1336548" cy="819912"/>
          </a:xfrm>
          <a:solidFill>
            <a:srgbClr val="78D2B4"/>
          </a:solidFill>
        </p:grpSpPr>
        <p:sp>
          <p:nvSpPr>
            <p:cNvPr id="8" name="Rechthoek 7">
              <a:extLst>
                <a:ext uri="{FF2B5EF4-FFF2-40B4-BE49-F238E27FC236}">
                  <a16:creationId xmlns:a16="http://schemas.microsoft.com/office/drawing/2014/main" id="{11A66901-37B2-B496-F52C-CB0B97713380}"/>
                </a:ext>
              </a:extLst>
            </p:cNvPr>
            <p:cNvSpPr/>
            <p:nvPr/>
          </p:nvSpPr>
          <p:spPr>
            <a:xfrm>
              <a:off x="714627" y="4040196"/>
              <a:ext cx="1336548" cy="819912"/>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200" b="0" i="0" u="none" strike="noStrike" kern="1200" cap="none" spc="0" normalizeH="0" baseline="0" noProof="0">
                <a:ln>
                  <a:noFill/>
                </a:ln>
                <a:solidFill>
                  <a:srgbClr val="E7E6E6">
                    <a:lumMod val="10000"/>
                  </a:srgbClr>
                </a:solidFill>
                <a:effectLst/>
                <a:uLnTx/>
                <a:uFillTx/>
                <a:latin typeface="Calibri" panose="020F0502020204030204"/>
                <a:ea typeface="+mn-ea"/>
                <a:cs typeface="+mn-cs"/>
                <a:sym typeface="Arial"/>
              </a:endParaRPr>
            </a:p>
          </p:txBody>
        </p:sp>
        <p:sp>
          <p:nvSpPr>
            <p:cNvPr id="9" name="Tekstvak 8">
              <a:extLst>
                <a:ext uri="{FF2B5EF4-FFF2-40B4-BE49-F238E27FC236}">
                  <a16:creationId xmlns:a16="http://schemas.microsoft.com/office/drawing/2014/main" id="{2CD62828-D996-4D81-0B44-6BAC8EF45B5D}"/>
                </a:ext>
              </a:extLst>
            </p:cNvPr>
            <p:cNvSpPr txBox="1"/>
            <p:nvPr/>
          </p:nvSpPr>
          <p:spPr>
            <a:xfrm>
              <a:off x="717153" y="4065373"/>
              <a:ext cx="1296750" cy="574865"/>
            </a:xfrm>
            <a:prstGeom prst="rect">
              <a:avLst/>
            </a:prstGeom>
            <a:grpFill/>
          </p:spPr>
          <p:txBody>
            <a:bodyPr wrap="square" lIns="91440" tIns="45720" rIns="91440" bIns="45720" rtlCol="0" anchor="t">
              <a:spAutoFit/>
            </a:bodyPr>
            <a:lstStyle/>
            <a:p>
              <a:pPr lvl="0">
                <a:defRPr/>
              </a:pPr>
              <a:r>
                <a:rPr lang="nl-NL" sz="1400" b="1" dirty="0">
                  <a:solidFill>
                    <a:schemeClr val="bg2">
                      <a:lumMod val="10000"/>
                    </a:schemeClr>
                  </a:solidFill>
                  <a:cs typeface="Arial"/>
                  <a:sym typeface="Arial"/>
                </a:rPr>
                <a:t>13) Vroegtijdige betrokkenheid bij ontwikkeling specificaties</a:t>
              </a:r>
            </a:p>
            <a:p>
              <a:pPr lvl="0">
                <a:defRPr/>
              </a:pPr>
              <a:r>
                <a:rPr lang="nl-NL" sz="1400" dirty="0">
                  <a:solidFill>
                    <a:srgbClr val="E7E6E6">
                      <a:lumMod val="10000"/>
                    </a:srgbClr>
                  </a:solidFill>
                  <a:cs typeface="Arial"/>
                  <a:sym typeface="Arial"/>
                </a:rPr>
                <a:t>Edustandaard zoekt actief aansluiting bij specificaties in ontwikkeling. Enerzijds om advies te geven over de opstelling van specificaties in lijn met de AMIGO methodiek, anderzijds om afstemming tussen vergelijkbare initiatieven en/of met potentiële partners te faciliteren. </a:t>
              </a:r>
              <a:r>
                <a:rPr lang="nl-NL" sz="1400" u="sng" dirty="0">
                  <a:solidFill>
                    <a:srgbClr val="E7E6E6">
                      <a:lumMod val="10000"/>
                    </a:srgbClr>
                  </a:solidFill>
                  <a:cs typeface="Arial"/>
                  <a:sym typeface="Arial"/>
                </a:rPr>
                <a:t>Resultaat</a:t>
              </a:r>
              <a:r>
                <a:rPr lang="nl-NL" sz="1400" dirty="0">
                  <a:solidFill>
                    <a:srgbClr val="E7E6E6">
                      <a:lumMod val="10000"/>
                    </a:srgbClr>
                  </a:solidFill>
                  <a:cs typeface="Arial"/>
                  <a:sym typeface="Arial"/>
                </a:rPr>
                <a:t>: indieners van afspraken en standaarden profiteren zoveel mogelijk van de expertise van Edustandaard en de samenwerking met potentiële partners.</a:t>
              </a:r>
            </a:p>
          </p:txBody>
        </p:sp>
      </p:grpSp>
      <p:grpSp>
        <p:nvGrpSpPr>
          <p:cNvPr id="10" name="Groep 9">
            <a:extLst>
              <a:ext uri="{FF2B5EF4-FFF2-40B4-BE49-F238E27FC236}">
                <a16:creationId xmlns:a16="http://schemas.microsoft.com/office/drawing/2014/main" id="{DF466D9E-1A5D-FC1D-3E39-68A451CA8ADD}"/>
              </a:ext>
            </a:extLst>
          </p:cNvPr>
          <p:cNvGrpSpPr/>
          <p:nvPr/>
        </p:nvGrpSpPr>
        <p:grpSpPr>
          <a:xfrm>
            <a:off x="987300" y="1034197"/>
            <a:ext cx="634747" cy="911236"/>
            <a:chOff x="1196340" y="2827742"/>
            <a:chExt cx="1336548" cy="819912"/>
          </a:xfrm>
          <a:solidFill>
            <a:srgbClr val="DCDCDC"/>
          </a:solidFill>
        </p:grpSpPr>
        <p:sp>
          <p:nvSpPr>
            <p:cNvPr id="11" name="Rechthoek 10">
              <a:extLst>
                <a:ext uri="{FF2B5EF4-FFF2-40B4-BE49-F238E27FC236}">
                  <a16:creationId xmlns:a16="http://schemas.microsoft.com/office/drawing/2014/main" id="{44F9D775-FA9C-FBD6-9096-F82511A0FFE2}"/>
                </a:ext>
              </a:extLst>
            </p:cNvPr>
            <p:cNvSpPr/>
            <p:nvPr/>
          </p:nvSpPr>
          <p:spPr>
            <a:xfrm>
              <a:off x="1196340" y="2827742"/>
              <a:ext cx="1336548" cy="819912"/>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black"/>
                </a:solidFill>
                <a:effectLst/>
                <a:uLnTx/>
                <a:uFillTx/>
                <a:latin typeface="Calibri" panose="020F0502020204030204"/>
                <a:ea typeface="+mn-ea"/>
                <a:cs typeface="+mn-cs"/>
                <a:sym typeface="Arial"/>
              </a:endParaRPr>
            </a:p>
          </p:txBody>
        </p:sp>
        <p:sp>
          <p:nvSpPr>
            <p:cNvPr id="12" name="Tekstvak 11">
              <a:extLst>
                <a:ext uri="{FF2B5EF4-FFF2-40B4-BE49-F238E27FC236}">
                  <a16:creationId xmlns:a16="http://schemas.microsoft.com/office/drawing/2014/main" id="{E6A8FF75-904B-92EA-9ADA-A7161A786A7B}"/>
                </a:ext>
              </a:extLst>
            </p:cNvPr>
            <p:cNvSpPr txBox="1"/>
            <p:nvPr/>
          </p:nvSpPr>
          <p:spPr>
            <a:xfrm>
              <a:off x="1443368" y="2844556"/>
              <a:ext cx="907294" cy="756840"/>
            </a:xfrm>
            <a:prstGeom prst="rect">
              <a:avLst/>
            </a:prstGeom>
            <a:grpFill/>
          </p:spPr>
          <p:txBody>
            <a:bodyPr vert="vert270" wrap="square" lIns="91440" tIns="45720" rIns="91440" bIns="4572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l-NL" sz="1600" b="1" i="0" u="none" strike="noStrike" kern="1200" cap="none" spc="0" normalizeH="0" baseline="0" noProof="0" dirty="0">
                  <a:ln>
                    <a:noFill/>
                  </a:ln>
                  <a:solidFill>
                    <a:srgbClr val="000000"/>
                  </a:solidFill>
                  <a:effectLst/>
                  <a:uLnTx/>
                  <a:uFillTx/>
                  <a:latin typeface="Calibri" panose="020F0502020204030204"/>
                  <a:ea typeface="+mn-ea"/>
                  <a:cs typeface="Arial"/>
                  <a:sym typeface="Arial"/>
                </a:rPr>
                <a:t>Ambitie</a:t>
              </a:r>
              <a:endParaRPr kumimoji="0" lang="nl-NL" sz="1600" b="1" i="0" u="none" strike="noStrike" kern="1200" cap="none" spc="0" normalizeH="0" baseline="0" noProof="0" dirty="0">
                <a:ln>
                  <a:noFill/>
                </a:ln>
                <a:solidFill>
                  <a:prstClr val="black"/>
                </a:solidFill>
                <a:effectLst/>
                <a:uLnTx/>
                <a:uFillTx/>
                <a:latin typeface="Calibri" panose="020F0502020204030204"/>
                <a:ea typeface="+mn-ea"/>
                <a:cs typeface="Calibri" panose="020F0502020204030204"/>
                <a:sym typeface="Arial"/>
              </a:endParaRPr>
            </a:p>
          </p:txBody>
        </p:sp>
      </p:grpSp>
      <p:grpSp>
        <p:nvGrpSpPr>
          <p:cNvPr id="13" name="Groep 12">
            <a:extLst>
              <a:ext uri="{FF2B5EF4-FFF2-40B4-BE49-F238E27FC236}">
                <a16:creationId xmlns:a16="http://schemas.microsoft.com/office/drawing/2014/main" id="{BAFBA12C-8C61-2508-8E71-5580FB2992E4}"/>
              </a:ext>
            </a:extLst>
          </p:cNvPr>
          <p:cNvGrpSpPr/>
          <p:nvPr/>
        </p:nvGrpSpPr>
        <p:grpSpPr>
          <a:xfrm>
            <a:off x="987301" y="2026555"/>
            <a:ext cx="634746" cy="3484357"/>
            <a:chOff x="1196340" y="3249168"/>
            <a:chExt cx="1336548" cy="819912"/>
          </a:xfrm>
          <a:solidFill>
            <a:srgbClr val="DCDCDC"/>
          </a:solidFill>
        </p:grpSpPr>
        <p:sp>
          <p:nvSpPr>
            <p:cNvPr id="14" name="Rechthoek 13">
              <a:extLst>
                <a:ext uri="{FF2B5EF4-FFF2-40B4-BE49-F238E27FC236}">
                  <a16:creationId xmlns:a16="http://schemas.microsoft.com/office/drawing/2014/main" id="{18EB26E8-B806-8934-07B4-8DBEC7F265CF}"/>
                </a:ext>
              </a:extLst>
            </p:cNvPr>
            <p:cNvSpPr/>
            <p:nvPr/>
          </p:nvSpPr>
          <p:spPr>
            <a:xfrm>
              <a:off x="1196340" y="3249168"/>
              <a:ext cx="1336548" cy="819912"/>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black"/>
                </a:solidFill>
                <a:effectLst/>
                <a:uLnTx/>
                <a:uFillTx/>
                <a:latin typeface="Calibri" panose="020F0502020204030204"/>
                <a:ea typeface="+mn-ea"/>
                <a:cs typeface="+mn-cs"/>
                <a:sym typeface="Arial"/>
              </a:endParaRPr>
            </a:p>
          </p:txBody>
        </p:sp>
        <p:sp>
          <p:nvSpPr>
            <p:cNvPr id="15" name="Tekstvak 14">
              <a:extLst>
                <a:ext uri="{FF2B5EF4-FFF2-40B4-BE49-F238E27FC236}">
                  <a16:creationId xmlns:a16="http://schemas.microsoft.com/office/drawing/2014/main" id="{21FE086A-3013-F836-5519-A8E4CE7C5F93}"/>
                </a:ext>
              </a:extLst>
            </p:cNvPr>
            <p:cNvSpPr txBox="1"/>
            <p:nvPr/>
          </p:nvSpPr>
          <p:spPr>
            <a:xfrm>
              <a:off x="1403542" y="3260017"/>
              <a:ext cx="907294" cy="790474"/>
            </a:xfrm>
            <a:prstGeom prst="rect">
              <a:avLst/>
            </a:prstGeom>
            <a:grpFill/>
          </p:spPr>
          <p:txBody>
            <a:bodyPr vert="vert270" wrap="square" lIns="91440" tIns="45720" rIns="91440" bIns="4572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l-NL" sz="1600" b="1" i="0" u="none" strike="noStrike" kern="1200" cap="none" spc="0" normalizeH="0" baseline="0" noProof="0" dirty="0">
                  <a:ln>
                    <a:noFill/>
                  </a:ln>
                  <a:solidFill>
                    <a:srgbClr val="000000"/>
                  </a:solidFill>
                  <a:effectLst/>
                  <a:uLnTx/>
                  <a:uFillTx/>
                  <a:latin typeface="Calibri" panose="020F0502020204030204"/>
                  <a:ea typeface="+mn-ea"/>
                  <a:cs typeface="Arial"/>
                  <a:sym typeface="Arial"/>
                </a:rPr>
                <a:t>Activiteiten</a:t>
              </a:r>
              <a:endParaRPr kumimoji="0" lang="nl-NL" sz="2000" b="1" i="0" u="none" strike="noStrike" kern="1200" cap="none" spc="0" normalizeH="0" baseline="0" noProof="0" dirty="0">
                <a:ln>
                  <a:noFill/>
                </a:ln>
                <a:solidFill>
                  <a:srgbClr val="000000"/>
                </a:solidFill>
                <a:effectLst/>
                <a:uLnTx/>
                <a:uFillTx/>
                <a:latin typeface="Calibri" panose="020F0502020204030204"/>
                <a:ea typeface="+mn-ea"/>
                <a:cs typeface="Calibri"/>
                <a:sym typeface="Arial"/>
              </a:endParaRPr>
            </a:p>
          </p:txBody>
        </p:sp>
      </p:grpSp>
      <p:sp>
        <p:nvSpPr>
          <p:cNvPr id="19" name="Google Shape;99;ge15e2bb69b_0_6">
            <a:extLst>
              <a:ext uri="{FF2B5EF4-FFF2-40B4-BE49-F238E27FC236}">
                <a16:creationId xmlns:a16="http://schemas.microsoft.com/office/drawing/2014/main" id="{AFDC795B-4B19-C2AD-C4C2-83C67195722F}"/>
              </a:ext>
            </a:extLst>
          </p:cNvPr>
          <p:cNvSpPr txBox="1">
            <a:spLocks/>
          </p:cNvSpPr>
          <p:nvPr/>
        </p:nvSpPr>
        <p:spPr>
          <a:xfrm>
            <a:off x="983764" y="296857"/>
            <a:ext cx="10278908" cy="655115"/>
          </a:xfrm>
          <a:prstGeom prst="rect">
            <a:avLst/>
          </a:prstGeom>
          <a:solidFill>
            <a:srgbClr val="0FA67E"/>
          </a:solidFill>
          <a:ln>
            <a:noFill/>
          </a:ln>
        </p:spPr>
        <p:txBody>
          <a:bodyPr spcFirstLastPara="1" vert="horz" wrap="square" lIns="121900" tIns="121900" rIns="121900" bIns="121900" rtlCol="0" anchor="t" anchorCtr="0">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lvl="0" algn="l">
              <a:lnSpc>
                <a:spcPct val="100000"/>
              </a:lnSpc>
              <a:spcBef>
                <a:spcPts val="0"/>
              </a:spcBef>
              <a:buClr>
                <a:prstClr val="white"/>
              </a:buClr>
              <a:buSzPts val="3700"/>
              <a:defRPr/>
            </a:pPr>
            <a:r>
              <a:rPr lang="nl-NL" sz="2800" b="1" dirty="0">
                <a:solidFill>
                  <a:prstClr val="white"/>
                </a:solidFill>
                <a:latin typeface="Calibri" panose="020F0502020204030204"/>
                <a:sym typeface="Arial"/>
              </a:rPr>
              <a:t>Tweejarig plan 2026 &amp; 2027</a:t>
            </a:r>
          </a:p>
        </p:txBody>
      </p:sp>
      <p:sp>
        <p:nvSpPr>
          <p:cNvPr id="21" name="Tekstvak 20">
            <a:extLst>
              <a:ext uri="{FF2B5EF4-FFF2-40B4-BE49-F238E27FC236}">
                <a16:creationId xmlns:a16="http://schemas.microsoft.com/office/drawing/2014/main" id="{6261E2B8-6A14-D360-E3A9-1D48749985CF}"/>
              </a:ext>
            </a:extLst>
          </p:cNvPr>
          <p:cNvSpPr txBox="1"/>
          <p:nvPr/>
        </p:nvSpPr>
        <p:spPr>
          <a:xfrm>
            <a:off x="7010400" y="268227"/>
            <a:ext cx="4284124" cy="369332"/>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nl-NL" sz="1800" b="1" i="0" u="none" strike="noStrike" kern="1200" cap="none" spc="0" normalizeH="0" baseline="0" noProof="0" dirty="0">
                <a:ln>
                  <a:noFill/>
                </a:ln>
                <a:solidFill>
                  <a:prstClr val="white"/>
                </a:solidFill>
                <a:effectLst/>
                <a:uLnTx/>
                <a:uFillTx/>
                <a:latin typeface="Calibri" panose="020F0502020204030204"/>
                <a:ea typeface="+mn-ea"/>
                <a:cs typeface="+mn-cs"/>
                <a:sym typeface="Arial"/>
              </a:rPr>
              <a:t>Standaardisatieraad december 2025</a:t>
            </a:r>
            <a:endParaRPr kumimoji="0" lang="nl-NL"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nvGrpSpPr>
          <p:cNvPr id="22" name="Groep 21">
            <a:extLst>
              <a:ext uri="{FF2B5EF4-FFF2-40B4-BE49-F238E27FC236}">
                <a16:creationId xmlns:a16="http://schemas.microsoft.com/office/drawing/2014/main" id="{9B30DC2C-AA5A-4654-3AF1-A712F370EEAE}"/>
              </a:ext>
            </a:extLst>
          </p:cNvPr>
          <p:cNvGrpSpPr/>
          <p:nvPr/>
        </p:nvGrpSpPr>
        <p:grpSpPr>
          <a:xfrm>
            <a:off x="1739364" y="2026556"/>
            <a:ext cx="9523308" cy="1668094"/>
            <a:chOff x="714627" y="3316402"/>
            <a:chExt cx="1336548" cy="1129527"/>
          </a:xfrm>
          <a:solidFill>
            <a:srgbClr val="78D2B4"/>
          </a:solidFill>
        </p:grpSpPr>
        <p:sp>
          <p:nvSpPr>
            <p:cNvPr id="23" name="Rechthoek 22">
              <a:extLst>
                <a:ext uri="{FF2B5EF4-FFF2-40B4-BE49-F238E27FC236}">
                  <a16:creationId xmlns:a16="http://schemas.microsoft.com/office/drawing/2014/main" id="{70CF427F-1BBA-5FF9-3BDC-C26F8010C535}"/>
                </a:ext>
              </a:extLst>
            </p:cNvPr>
            <p:cNvSpPr/>
            <p:nvPr/>
          </p:nvSpPr>
          <p:spPr>
            <a:xfrm>
              <a:off x="714627" y="3316402"/>
              <a:ext cx="1336548" cy="1129527"/>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400" b="0" i="0" u="none" strike="noStrike" kern="1200" cap="none" spc="0" normalizeH="0" baseline="0" noProof="0">
                <a:ln>
                  <a:noFill/>
                </a:ln>
                <a:solidFill>
                  <a:srgbClr val="E7E6E6">
                    <a:lumMod val="10000"/>
                  </a:srgbClr>
                </a:solidFill>
                <a:effectLst/>
                <a:uLnTx/>
                <a:uFillTx/>
                <a:latin typeface="Calibri" panose="020F0502020204030204"/>
                <a:ea typeface="+mn-ea"/>
                <a:cs typeface="+mn-cs"/>
                <a:sym typeface="Arial"/>
              </a:endParaRPr>
            </a:p>
          </p:txBody>
        </p:sp>
        <p:sp>
          <p:nvSpPr>
            <p:cNvPr id="24" name="Tekstvak 23">
              <a:extLst>
                <a:ext uri="{FF2B5EF4-FFF2-40B4-BE49-F238E27FC236}">
                  <a16:creationId xmlns:a16="http://schemas.microsoft.com/office/drawing/2014/main" id="{57B3E0BE-FE67-F0BE-C5E1-BEB07D5D1FBF}"/>
                </a:ext>
              </a:extLst>
            </p:cNvPr>
            <p:cNvSpPr txBox="1"/>
            <p:nvPr/>
          </p:nvSpPr>
          <p:spPr>
            <a:xfrm>
              <a:off x="717153" y="3341579"/>
              <a:ext cx="1296750" cy="1083715"/>
            </a:xfrm>
            <a:prstGeom prst="rect">
              <a:avLst/>
            </a:prstGeom>
            <a:grpFill/>
          </p:spPr>
          <p:txBody>
            <a:bodyPr wrap="square" lIns="91440" tIns="45720" rIns="91440" bIns="45720" rtlCol="0" anchor="t">
              <a:spAutoFit/>
            </a:bodyPr>
            <a:lstStyle/>
            <a:p>
              <a:pPr>
                <a:defRPr/>
              </a:pPr>
              <a:r>
                <a:rPr lang="nl-NL" sz="1400" b="1" dirty="0">
                  <a:solidFill>
                    <a:srgbClr val="E7E6E6">
                      <a:lumMod val="10000"/>
                    </a:srgbClr>
                  </a:solidFill>
                  <a:cs typeface="Arial"/>
                  <a:sym typeface="Arial"/>
                </a:rPr>
                <a:t>12) </a:t>
              </a:r>
              <a:r>
                <a:rPr lang="nl-NL" sz="1400" b="1" dirty="0">
                  <a:solidFill>
                    <a:schemeClr val="bg2">
                      <a:lumMod val="10000"/>
                    </a:schemeClr>
                  </a:solidFill>
                  <a:cs typeface="Arial"/>
                  <a:sym typeface="Arial"/>
                </a:rPr>
                <a:t>Ontwikkelen adviesfunctie op publiek-private ketenvraagstukken</a:t>
              </a:r>
            </a:p>
            <a:p>
              <a:pPr>
                <a:defRPr/>
              </a:pPr>
              <a:r>
                <a:rPr lang="nl-NL" sz="1400" dirty="0">
                  <a:cs typeface="Arial"/>
                  <a:sym typeface="Arial"/>
                </a:rPr>
                <a:t>De adviesfunctie van Edustandaard is in 2021 </a:t>
              </a:r>
              <a:r>
                <a:rPr lang="nl-NL" sz="1400" dirty="0">
                  <a:cs typeface="Arial"/>
                  <a:sym typeface="Arial"/>
                  <a:hlinkClick r:id="rId3">
                    <a:extLst>
                      <a:ext uri="{A12FA001-AC4F-418D-AE19-62706E023703}">
                        <ahyp:hlinkClr xmlns:ahyp="http://schemas.microsoft.com/office/drawing/2018/hyperlinkcolor" val="tx"/>
                      </a:ext>
                    </a:extLst>
                  </a:hlinkClick>
                </a:rPr>
                <a:t>beschreven en vastgesteld door de Standaardisatieraad</a:t>
              </a:r>
              <a:r>
                <a:rPr lang="nl-NL" sz="1400" dirty="0">
                  <a:cs typeface="Arial"/>
                  <a:sym typeface="Arial"/>
                </a:rPr>
                <a:t>. Deze adviesfunctie moet de keteninsteek als vertrekpunt hebben, in lijn met de werkgroepen. In de komende jaren willen we deze adviesfunctie verankeren door partijen bij elkaar te brengen op onderwijsthema’s op het vlak van publiek-private samenwerking. De adviesfunctie richt zich specifiek op publiek-private standaardisatievraagstukken in het onderwijsdomein.</a:t>
              </a:r>
            </a:p>
            <a:p>
              <a:pPr>
                <a:defRPr/>
              </a:pPr>
              <a:r>
                <a:rPr lang="nl-NL" sz="1400" u="sng" dirty="0">
                  <a:solidFill>
                    <a:schemeClr val="bg2">
                      <a:lumMod val="10000"/>
                    </a:schemeClr>
                  </a:solidFill>
                  <a:cs typeface="Arial"/>
                  <a:sym typeface="Arial"/>
                </a:rPr>
                <a:t>Resultaat</a:t>
              </a:r>
              <a:r>
                <a:rPr lang="nl-NL" sz="1400" dirty="0">
                  <a:solidFill>
                    <a:schemeClr val="bg2">
                      <a:lumMod val="10000"/>
                    </a:schemeClr>
                  </a:solidFill>
                  <a:cs typeface="Arial"/>
                  <a:sym typeface="Arial"/>
                </a:rPr>
                <a:t>: Edustandaard positioneert zich als de plek voor publiek-private ketenvraagstukken, waarbij alle bij Edustandaard aangesloten publieke en private partijen kunnen worden betrokken bij een vraagstuk.</a:t>
              </a:r>
              <a:endParaRPr lang="nl-NL" sz="1400" dirty="0">
                <a:solidFill>
                  <a:srgbClr val="E7E6E6">
                    <a:lumMod val="10000"/>
                  </a:srgbClr>
                </a:solidFill>
                <a:cs typeface="Arial"/>
                <a:sym typeface="Arial"/>
              </a:endParaRPr>
            </a:p>
          </p:txBody>
        </p:sp>
      </p:grpSp>
    </p:spTree>
    <p:extLst>
      <p:ext uri="{BB962C8B-B14F-4D97-AF65-F5344CB8AC3E}">
        <p14:creationId xmlns:p14="http://schemas.microsoft.com/office/powerpoint/2010/main" val="3509073761"/>
      </p:ext>
    </p:extLst>
  </p:cSld>
  <p:clrMapOvr>
    <a:masterClrMapping/>
  </p:clrMapOvr>
</p:sld>
</file>

<file path=ppt/theme/theme1.xml><?xml version="1.0" encoding="utf-8"?>
<a:theme xmlns:a="http://schemas.openxmlformats.org/drawingml/2006/main" name="1_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Kantoorthema">
  <a:themeElements>
    <a:clrScheme name="Kantoor">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Kantoorth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7E62FD89A9D6642B77167C6B5BF1437" ma:contentTypeVersion="17" ma:contentTypeDescription="Een nieuw document maken." ma:contentTypeScope="" ma:versionID="6e01c98577c7a960022b93c46c731029">
  <xsd:schema xmlns:xsd="http://www.w3.org/2001/XMLSchema" xmlns:xs="http://www.w3.org/2001/XMLSchema" xmlns:p="http://schemas.microsoft.com/office/2006/metadata/properties" xmlns:ns2="39a99b76-c1ba-496d-a4ea-cabdd8ad772e" xmlns:ns3="b4e29972-5c5e-47fe-ad12-00d039a17518" targetNamespace="http://schemas.microsoft.com/office/2006/metadata/properties" ma:root="true" ma:fieldsID="660e823ce0bd30c3c82ab285b414e85a" ns2:_="" ns3:_="">
    <xsd:import namespace="39a99b76-c1ba-496d-a4ea-cabdd8ad772e"/>
    <xsd:import namespace="b4e29972-5c5e-47fe-ad12-00d039a17518"/>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9a99b76-c1ba-496d-a4ea-cabdd8ad772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LengthInSeconds" ma:index="19" nillable="true" ma:displayName="Length (seconds)"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Afbeeldingtags" ma:readOnly="false" ma:fieldId="{5cf76f15-5ced-4ddc-b409-7134ff3c332f}" ma:taxonomyMulti="true" ma:sspId="199ab15d-996d-49bb-af37-1ae2e5a9148d"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4e29972-5c5e-47fe-ad12-00d039a17518" elementFormDefault="qualified">
    <xsd:import namespace="http://schemas.microsoft.com/office/2006/documentManagement/types"/>
    <xsd:import namespace="http://schemas.microsoft.com/office/infopath/2007/PartnerControls"/>
    <xsd:element name="SharedWithUsers" ma:index="10"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Gedeeld met details" ma:internalName="SharedWithDetails" ma:readOnly="true">
      <xsd:simpleType>
        <xsd:restriction base="dms:Note">
          <xsd:maxLength value="255"/>
        </xsd:restriction>
      </xsd:simpleType>
    </xsd:element>
    <xsd:element name="TaxCatchAll" ma:index="22" nillable="true" ma:displayName="Taxonomy Catch All Column" ma:hidden="true" ma:list="{0a10be8c-9171-4d64-bd4a-46da42226ece}" ma:internalName="TaxCatchAll" ma:showField="CatchAllData" ma:web="b4e29972-5c5e-47fe-ad12-00d039a1751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b4e29972-5c5e-47fe-ad12-00d039a17518" xsi:nil="true"/>
    <lcf76f155ced4ddcb4097134ff3c332f xmlns="39a99b76-c1ba-496d-a4ea-cabdd8ad772e">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F2DFB80-8E82-4E8B-82B2-4FBB1D467C1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9a99b76-c1ba-496d-a4ea-cabdd8ad772e"/>
    <ds:schemaRef ds:uri="b4e29972-5c5e-47fe-ad12-00d039a1751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A6A3DD5-6377-4ECF-9F5E-898E807FAB43}">
  <ds:schemaRefs>
    <ds:schemaRef ds:uri="http://schemas.microsoft.com/office/2006/documentManagement/types"/>
    <ds:schemaRef ds:uri="http://schemas.microsoft.com/office/2006/metadata/properties"/>
    <ds:schemaRef ds:uri="http://www.w3.org/XML/1998/namespace"/>
    <ds:schemaRef ds:uri="http://purl.org/dc/terms/"/>
    <ds:schemaRef ds:uri="http://schemas.microsoft.com/office/infopath/2007/PartnerControls"/>
    <ds:schemaRef ds:uri="b4e29972-5c5e-47fe-ad12-00d039a17518"/>
    <ds:schemaRef ds:uri="http://schemas.openxmlformats.org/package/2006/metadata/core-properties"/>
    <ds:schemaRef ds:uri="39a99b76-c1ba-496d-a4ea-cabdd8ad772e"/>
    <ds:schemaRef ds:uri="http://purl.org/dc/dcmitype/"/>
    <ds:schemaRef ds:uri="http://purl.org/dc/elements/1.1/"/>
  </ds:schemaRefs>
</ds:datastoreItem>
</file>

<file path=customXml/itemProps3.xml><?xml version="1.0" encoding="utf-8"?>
<ds:datastoreItem xmlns:ds="http://schemas.openxmlformats.org/officeDocument/2006/customXml" ds:itemID="{A958620A-3417-4621-93C8-3B0275AC452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1515</Words>
  <Application>Microsoft Office PowerPoint</Application>
  <PresentationFormat>Breedbeeld</PresentationFormat>
  <Paragraphs>93</Paragraphs>
  <Slides>7</Slides>
  <Notes>6</Notes>
  <HiddenSlides>0</HiddenSlides>
  <MMClips>0</MMClips>
  <ScaleCrop>false</ScaleCrop>
  <HeadingPairs>
    <vt:vector size="6" baseType="variant">
      <vt:variant>
        <vt:lpstr>Gebruikte lettertypen</vt:lpstr>
      </vt:variant>
      <vt:variant>
        <vt:i4>4</vt:i4>
      </vt:variant>
      <vt:variant>
        <vt:lpstr>Thema</vt:lpstr>
      </vt:variant>
      <vt:variant>
        <vt:i4>2</vt:i4>
      </vt:variant>
      <vt:variant>
        <vt:lpstr>Diatitels</vt:lpstr>
      </vt:variant>
      <vt:variant>
        <vt:i4>7</vt:i4>
      </vt:variant>
    </vt:vector>
  </HeadingPairs>
  <TitlesOfParts>
    <vt:vector size="13" baseType="lpstr">
      <vt:lpstr>Aptos</vt:lpstr>
      <vt:lpstr>Arial</vt:lpstr>
      <vt:lpstr>Calibri</vt:lpstr>
      <vt:lpstr>Calibri Light</vt:lpstr>
      <vt:lpstr>1_Kantoorthema</vt:lpstr>
      <vt:lpstr>Kantoorthema</vt:lpstr>
      <vt:lpstr>PowerPoint-presentatie</vt:lpstr>
      <vt:lpstr>PowerPoint-presentatie</vt:lpstr>
      <vt:lpstr>PowerPoint-presentatie</vt:lpstr>
      <vt:lpstr>PowerPoint-presentatie</vt:lpstr>
      <vt:lpstr>PowerPoint-presentatie</vt:lpstr>
      <vt:lpstr>PowerPoint-presentatie</vt:lpstr>
      <vt:lpstr>PowerPoint-presentatie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Janneke Suijker - van den Berge</dc:creator>
  <cp:lastModifiedBy>Janneke Suijker - van den Berge</cp:lastModifiedBy>
  <cp:revision>3</cp:revision>
  <dcterms:created xsi:type="dcterms:W3CDTF">2025-09-02T12:10:30Z</dcterms:created>
  <dcterms:modified xsi:type="dcterms:W3CDTF">2026-01-27T11:43:25Z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0x01010077E62FD89A9D6642B77167C6B5BF1437</vt:lpwstr>
  </property>
  <property fmtid="{D5CDD505-2E9C-101B-9397-08002B2CF9AE}" pid="3" name="MediaServiceImageTags">
    <vt:lpwstr/>
  </property>
</Properties>
</file>