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notesMasterIdLst>
    <p:notesMasterId r:id="rId12"/>
  </p:notesMasterIdLst>
  <p:sldIdLst>
    <p:sldId id="289" r:id="rId6"/>
    <p:sldId id="271" r:id="rId7"/>
    <p:sldId id="290" r:id="rId8"/>
    <p:sldId id="291" r:id="rId9"/>
    <p:sldId id="294" r:id="rId10"/>
    <p:sldId id="293" r:id="rId11"/>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A67E"/>
    <a:srgbClr val="5AC8A5"/>
    <a:srgbClr val="78D2B4"/>
    <a:srgbClr val="DCDCDC"/>
    <a:srgbClr val="006E54"/>
    <a:srgbClr val="30745D"/>
    <a:srgbClr val="3D937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D11DED-A74C-4604-9161-FE9F438CF9D3}" v="4" dt="2026-01-16T13:55:18.910"/>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ijl, gemiddeld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2DE63D5-997A-4646-A377-4702673A728D}" styleName="Stijl, licht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50" d="100"/>
          <a:sy n="150" d="100"/>
        </p:scale>
        <p:origin x="654"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nneke Suijker - van den Berge" userId="9d69b12b-366a-4122-8d78-4cdec24c6296" providerId="ADAL" clId="{B113698E-3C80-4BE0-94D9-D9A541F1FE9C}"/>
    <pc:docChg chg="addSld delSld modSld">
      <pc:chgData name="Janneke Suijker - van den Berge" userId="9d69b12b-366a-4122-8d78-4cdec24c6296" providerId="ADAL" clId="{B113698E-3C80-4BE0-94D9-D9A541F1FE9C}" dt="2026-01-16T13:57:03.193" v="575" actId="20577"/>
      <pc:docMkLst>
        <pc:docMk/>
      </pc:docMkLst>
      <pc:sldChg chg="addSp modSp mod">
        <pc:chgData name="Janneke Suijker - van den Berge" userId="9d69b12b-366a-4122-8d78-4cdec24c6296" providerId="ADAL" clId="{B113698E-3C80-4BE0-94D9-D9A541F1FE9C}" dt="2026-01-16T13:55:44.241" v="365" actId="20577"/>
        <pc:sldMkLst>
          <pc:docMk/>
          <pc:sldMk cId="3238969076" sldId="271"/>
        </pc:sldMkLst>
        <pc:spChg chg="mod">
          <ac:chgData name="Janneke Suijker - van den Berge" userId="9d69b12b-366a-4122-8d78-4cdec24c6296" providerId="ADAL" clId="{B113698E-3C80-4BE0-94D9-D9A541F1FE9C}" dt="2026-01-16T13:55:18.910" v="349"/>
          <ac:spMkLst>
            <pc:docMk/>
            <pc:sldMk cId="3238969076" sldId="271"/>
            <ac:spMk id="7" creationId="{AB852A13-0949-E5CD-3C5B-41AD5BFC39B7}"/>
          </ac:spMkLst>
        </pc:spChg>
        <pc:spChg chg="mod">
          <ac:chgData name="Janneke Suijker - van den Berge" userId="9d69b12b-366a-4122-8d78-4cdec24c6296" providerId="ADAL" clId="{B113698E-3C80-4BE0-94D9-D9A541F1FE9C}" dt="2026-01-16T13:55:36.879" v="360" actId="20577"/>
          <ac:spMkLst>
            <pc:docMk/>
            <pc:sldMk cId="3238969076" sldId="271"/>
            <ac:spMk id="8" creationId="{72893475-34D2-EB5A-0C53-56363C67081D}"/>
          </ac:spMkLst>
        </pc:spChg>
        <pc:spChg chg="mod">
          <ac:chgData name="Janneke Suijker - van den Berge" userId="9d69b12b-366a-4122-8d78-4cdec24c6296" providerId="ADAL" clId="{B113698E-3C80-4BE0-94D9-D9A541F1FE9C}" dt="2026-01-16T13:55:44.241" v="365" actId="20577"/>
          <ac:spMkLst>
            <pc:docMk/>
            <pc:sldMk cId="3238969076" sldId="271"/>
            <ac:spMk id="145" creationId="{00000000-0000-0000-0000-000000000000}"/>
          </ac:spMkLst>
        </pc:spChg>
        <pc:spChg chg="mod">
          <ac:chgData name="Janneke Suijker - van den Berge" userId="9d69b12b-366a-4122-8d78-4cdec24c6296" providerId="ADAL" clId="{B113698E-3C80-4BE0-94D9-D9A541F1FE9C}" dt="2026-01-16T13:55:41.944" v="363" actId="20577"/>
          <ac:spMkLst>
            <pc:docMk/>
            <pc:sldMk cId="3238969076" sldId="271"/>
            <ac:spMk id="148" creationId="{00000000-0000-0000-0000-000000000000}"/>
          </ac:spMkLst>
        </pc:spChg>
        <pc:grpChg chg="add mod">
          <ac:chgData name="Janneke Suijker - van den Berge" userId="9d69b12b-366a-4122-8d78-4cdec24c6296" providerId="ADAL" clId="{B113698E-3C80-4BE0-94D9-D9A541F1FE9C}" dt="2026-01-16T13:55:30.766" v="351" actId="14100"/>
          <ac:grpSpMkLst>
            <pc:docMk/>
            <pc:sldMk cId="3238969076" sldId="271"/>
            <ac:grpSpMk id="6" creationId="{B8FF8F55-3712-1CAC-DA15-A6E4E4CA020B}"/>
          </ac:grpSpMkLst>
        </pc:grpChg>
      </pc:sldChg>
      <pc:sldChg chg="modSp mod">
        <pc:chgData name="Janneke Suijker - van den Berge" userId="9d69b12b-366a-4122-8d78-4cdec24c6296" providerId="ADAL" clId="{B113698E-3C80-4BE0-94D9-D9A541F1FE9C}" dt="2026-01-16T13:57:03.193" v="575" actId="20577"/>
        <pc:sldMkLst>
          <pc:docMk/>
          <pc:sldMk cId="976375101" sldId="289"/>
        </pc:sldMkLst>
        <pc:spChg chg="mod">
          <ac:chgData name="Janneke Suijker - van den Berge" userId="9d69b12b-366a-4122-8d78-4cdec24c6296" providerId="ADAL" clId="{B113698E-3C80-4BE0-94D9-D9A541F1FE9C}" dt="2026-01-16T13:57:03.193" v="575" actId="20577"/>
          <ac:spMkLst>
            <pc:docMk/>
            <pc:sldMk cId="976375101" sldId="289"/>
            <ac:spMk id="7" creationId="{5C0786A5-9D6D-4CA6-A029-370BD3A40E8D}"/>
          </ac:spMkLst>
        </pc:spChg>
      </pc:sldChg>
      <pc:sldChg chg="modSp del mod">
        <pc:chgData name="Janneke Suijker - van den Berge" userId="9d69b12b-366a-4122-8d78-4cdec24c6296" providerId="ADAL" clId="{B113698E-3C80-4BE0-94D9-D9A541F1FE9C}" dt="2026-01-16T13:55:00.739" v="343" actId="47"/>
        <pc:sldMkLst>
          <pc:docMk/>
          <pc:sldMk cId="2549357164" sldId="292"/>
        </pc:sldMkLst>
        <pc:spChg chg="mod">
          <ac:chgData name="Janneke Suijker - van den Berge" userId="9d69b12b-366a-4122-8d78-4cdec24c6296" providerId="ADAL" clId="{B113698E-3C80-4BE0-94D9-D9A541F1FE9C}" dt="2026-01-16T13:40:32.826" v="2" actId="21"/>
          <ac:spMkLst>
            <pc:docMk/>
            <pc:sldMk cId="2549357164" sldId="292"/>
            <ac:spMk id="24" creationId="{5FB1AF8F-FB59-A3D7-EF6B-5DC34766476D}"/>
          </ac:spMkLst>
        </pc:spChg>
      </pc:sldChg>
      <pc:sldChg chg="modSp mod">
        <pc:chgData name="Janneke Suijker - van den Berge" userId="9d69b12b-366a-4122-8d78-4cdec24c6296" providerId="ADAL" clId="{B113698E-3C80-4BE0-94D9-D9A541F1FE9C}" dt="2026-01-16T13:55:08.282" v="348" actId="20577"/>
        <pc:sldMkLst>
          <pc:docMk/>
          <pc:sldMk cId="3995756744" sldId="293"/>
        </pc:sldMkLst>
        <pc:spChg chg="mod">
          <ac:chgData name="Janneke Suijker - van den Berge" userId="9d69b12b-366a-4122-8d78-4cdec24c6296" providerId="ADAL" clId="{B113698E-3C80-4BE0-94D9-D9A541F1FE9C}" dt="2026-01-16T13:55:08.282" v="348" actId="20577"/>
          <ac:spMkLst>
            <pc:docMk/>
            <pc:sldMk cId="3995756744" sldId="293"/>
            <ac:spMk id="37" creationId="{FDE3E1E5-D5C6-F822-2F86-C8F64BF0DFD3}"/>
          </ac:spMkLst>
        </pc:spChg>
        <pc:spChg chg="mod">
          <ac:chgData name="Janneke Suijker - van den Berge" userId="9d69b12b-366a-4122-8d78-4cdec24c6296" providerId="ADAL" clId="{B113698E-3C80-4BE0-94D9-D9A541F1FE9C}" dt="2026-01-16T13:55:06.077" v="346" actId="20577"/>
          <ac:spMkLst>
            <pc:docMk/>
            <pc:sldMk cId="3995756744" sldId="293"/>
            <ac:spMk id="40" creationId="{E3012CFA-0937-75B2-1C26-5DF5A32D1E88}"/>
          </ac:spMkLst>
        </pc:spChg>
      </pc:sldChg>
      <pc:sldChg chg="modSp add mod">
        <pc:chgData name="Janneke Suijker - van den Berge" userId="9d69b12b-366a-4122-8d78-4cdec24c6296" providerId="ADAL" clId="{B113698E-3C80-4BE0-94D9-D9A541F1FE9C}" dt="2026-01-16T13:54:55.705" v="342" actId="20577"/>
        <pc:sldMkLst>
          <pc:docMk/>
          <pc:sldMk cId="3212408848" sldId="294"/>
        </pc:sldMkLst>
        <pc:spChg chg="mod">
          <ac:chgData name="Janneke Suijker - van den Berge" userId="9d69b12b-366a-4122-8d78-4cdec24c6296" providerId="ADAL" clId="{B113698E-3C80-4BE0-94D9-D9A541F1FE9C}" dt="2026-01-16T13:40:27.278" v="1"/>
          <ac:spMkLst>
            <pc:docMk/>
            <pc:sldMk cId="3212408848" sldId="294"/>
            <ac:spMk id="15" creationId="{55F12C8A-6887-88CE-05B5-AF2188A14C69}"/>
          </ac:spMkLst>
        </pc:spChg>
        <pc:spChg chg="mod">
          <ac:chgData name="Janneke Suijker - van den Berge" userId="9d69b12b-366a-4122-8d78-4cdec24c6296" providerId="ADAL" clId="{B113698E-3C80-4BE0-94D9-D9A541F1FE9C}" dt="2026-01-16T13:54:55.705" v="342" actId="20577"/>
          <ac:spMkLst>
            <pc:docMk/>
            <pc:sldMk cId="3212408848" sldId="294"/>
            <ac:spMk id="26" creationId="{C0E4F9DF-2C0D-7008-DB9E-E5A2C1D23DDC}"/>
          </ac:spMkLst>
        </pc:spChg>
        <pc:spChg chg="mod">
          <ac:chgData name="Janneke Suijker - van den Berge" userId="9d69b12b-366a-4122-8d78-4cdec24c6296" providerId="ADAL" clId="{B113698E-3C80-4BE0-94D9-D9A541F1FE9C}" dt="2026-01-16T13:40:36.561" v="3"/>
          <ac:spMkLst>
            <pc:docMk/>
            <pc:sldMk cId="3212408848" sldId="294"/>
            <ac:spMk id="41" creationId="{5942A6DB-8D91-DDBD-3A53-3B42F2E28EE0}"/>
          </ac:spMkLst>
        </pc:spChg>
        <pc:spChg chg="mod">
          <ac:chgData name="Janneke Suijker - van den Berge" userId="9d69b12b-366a-4122-8d78-4cdec24c6296" providerId="ADAL" clId="{B113698E-3C80-4BE0-94D9-D9A541F1FE9C}" dt="2026-01-16T13:46:18.244" v="340" actId="403"/>
          <ac:spMkLst>
            <pc:docMk/>
            <pc:sldMk cId="3212408848" sldId="294"/>
            <ac:spMk id="42" creationId="{3F494CFD-B185-FFC3-D75A-76446684B7D8}"/>
          </ac:spMkLst>
        </pc:spChg>
        <pc:spChg chg="mod">
          <ac:chgData name="Janneke Suijker - van den Berge" userId="9d69b12b-366a-4122-8d78-4cdec24c6296" providerId="ADAL" clId="{B113698E-3C80-4BE0-94D9-D9A541F1FE9C}" dt="2026-01-16T13:40:43.411" v="4"/>
          <ac:spMkLst>
            <pc:docMk/>
            <pc:sldMk cId="3212408848" sldId="294"/>
            <ac:spMk id="44" creationId="{5F4107D4-96CD-9C07-EBD2-9D939A861745}"/>
          </ac:spMkLst>
        </pc:spChg>
        <pc:spChg chg="mod">
          <ac:chgData name="Janneke Suijker - van den Berge" userId="9d69b12b-366a-4122-8d78-4cdec24c6296" providerId="ADAL" clId="{B113698E-3C80-4BE0-94D9-D9A541F1FE9C}" dt="2026-01-16T13:45:58.897" v="337" actId="255"/>
          <ac:spMkLst>
            <pc:docMk/>
            <pc:sldMk cId="3212408848" sldId="294"/>
            <ac:spMk id="45" creationId="{92182753-EF3F-E056-272F-ABE333238D3C}"/>
          </ac:spMkLst>
        </pc:spChg>
        <pc:spChg chg="mod">
          <ac:chgData name="Janneke Suijker - van den Berge" userId="9d69b12b-366a-4122-8d78-4cdec24c6296" providerId="ADAL" clId="{B113698E-3C80-4BE0-94D9-D9A541F1FE9C}" dt="2026-01-16T13:43:57.255" v="324" actId="20577"/>
          <ac:spMkLst>
            <pc:docMk/>
            <pc:sldMk cId="3212408848" sldId="294"/>
            <ac:spMk id="48" creationId="{A9072B32-F0A8-F776-E8E9-4A90E4A5DC93}"/>
          </ac:spMkLst>
        </pc:spChg>
        <pc:grpChg chg="mod">
          <ac:chgData name="Janneke Suijker - van den Berge" userId="9d69b12b-366a-4122-8d78-4cdec24c6296" providerId="ADAL" clId="{B113698E-3C80-4BE0-94D9-D9A541F1FE9C}" dt="2026-01-16T13:46:14.641" v="339" actId="14100"/>
          <ac:grpSpMkLst>
            <pc:docMk/>
            <pc:sldMk cId="3212408848" sldId="294"/>
            <ac:grpSpMk id="40" creationId="{0952C9D4-6154-9CC5-6CBF-0FB2B9D0F583}"/>
          </ac:grpSpMkLst>
        </pc:grpChg>
        <pc:grpChg chg="mod">
          <ac:chgData name="Janneke Suijker - van den Berge" userId="9d69b12b-366a-4122-8d78-4cdec24c6296" providerId="ADAL" clId="{B113698E-3C80-4BE0-94D9-D9A541F1FE9C}" dt="2026-01-16T13:45:35.473" v="335" actId="14100"/>
          <ac:grpSpMkLst>
            <pc:docMk/>
            <pc:sldMk cId="3212408848" sldId="294"/>
            <ac:grpSpMk id="43" creationId="{B8F8DC31-AC31-492D-68B2-8CE97B7D787A}"/>
          </ac:grpSpMkLst>
        </pc:gr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951540-9D03-43C3-897C-4654902DFEDD}" type="datetimeFigureOut">
              <a:rPr lang="nl-NL" smtClean="0"/>
              <a:t>16-1-2026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70F4A6-2AFC-4A43-9075-8D1A170F9BFC}" type="slidenum">
              <a:rPr lang="nl-NL" smtClean="0"/>
              <a:t>‹nr.›</a:t>
            </a:fld>
            <a:endParaRPr lang="nl-NL"/>
          </a:p>
        </p:txBody>
      </p:sp>
    </p:spTree>
    <p:extLst>
      <p:ext uri="{BB962C8B-B14F-4D97-AF65-F5344CB8AC3E}">
        <p14:creationId xmlns:p14="http://schemas.microsoft.com/office/powerpoint/2010/main" val="2862745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e15e2bb69b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ge15e2bb69b_0_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Calibri"/>
              <a:buNone/>
            </a:pPr>
            <a:endParaRPr/>
          </a:p>
        </p:txBody>
      </p:sp>
    </p:spTree>
    <p:extLst>
      <p:ext uri="{BB962C8B-B14F-4D97-AF65-F5344CB8AC3E}">
        <p14:creationId xmlns:p14="http://schemas.microsoft.com/office/powerpoint/2010/main" val="10153334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870F4A6-2AFC-4A43-9075-8D1A170F9BFC}" type="slidenum">
              <a:rPr lang="nl-NL" smtClean="0"/>
              <a:t>2</a:t>
            </a:fld>
            <a:endParaRPr lang="nl-NL"/>
          </a:p>
        </p:txBody>
      </p:sp>
    </p:spTree>
    <p:extLst>
      <p:ext uri="{BB962C8B-B14F-4D97-AF65-F5344CB8AC3E}">
        <p14:creationId xmlns:p14="http://schemas.microsoft.com/office/powerpoint/2010/main" val="26728495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0146CD19-7279-4916-B9F2-CA5D6FCD53C4}" type="datetimeFigureOut">
              <a:rPr lang="nl-NL" smtClean="0"/>
              <a:t>16-1-2026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954E11A-46F7-4320-ABEE-77AF8F7E6260}" type="slidenum">
              <a:rPr lang="nl-NL" smtClean="0"/>
              <a:t>‹nr.›</a:t>
            </a:fld>
            <a:endParaRPr lang="nl-NL"/>
          </a:p>
        </p:txBody>
      </p:sp>
    </p:spTree>
    <p:extLst>
      <p:ext uri="{BB962C8B-B14F-4D97-AF65-F5344CB8AC3E}">
        <p14:creationId xmlns:p14="http://schemas.microsoft.com/office/powerpoint/2010/main" val="2710962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0146CD19-7279-4916-B9F2-CA5D6FCD53C4}" type="datetimeFigureOut">
              <a:rPr lang="nl-NL" smtClean="0"/>
              <a:t>16-1-2026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954E11A-46F7-4320-ABEE-77AF8F7E6260}" type="slidenum">
              <a:rPr lang="nl-NL" smtClean="0"/>
              <a:t>‹nr.›</a:t>
            </a:fld>
            <a:endParaRPr lang="nl-NL"/>
          </a:p>
        </p:txBody>
      </p:sp>
    </p:spTree>
    <p:extLst>
      <p:ext uri="{BB962C8B-B14F-4D97-AF65-F5344CB8AC3E}">
        <p14:creationId xmlns:p14="http://schemas.microsoft.com/office/powerpoint/2010/main" val="4043313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0146CD19-7279-4916-B9F2-CA5D6FCD53C4}" type="datetimeFigureOut">
              <a:rPr lang="nl-NL" smtClean="0"/>
              <a:t>16-1-2026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954E11A-46F7-4320-ABEE-77AF8F7E6260}" type="slidenum">
              <a:rPr lang="nl-NL" smtClean="0"/>
              <a:t>‹nr.›</a:t>
            </a:fld>
            <a:endParaRPr lang="nl-NL"/>
          </a:p>
        </p:txBody>
      </p:sp>
    </p:spTree>
    <p:extLst>
      <p:ext uri="{BB962C8B-B14F-4D97-AF65-F5344CB8AC3E}">
        <p14:creationId xmlns:p14="http://schemas.microsoft.com/office/powerpoint/2010/main" val="6184321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eldia" type="title">
  <p:cSld name="Titeldia">
    <p:spTree>
      <p:nvGrpSpPr>
        <p:cNvPr id="1" name="Shape 15"/>
        <p:cNvGrpSpPr/>
        <p:nvPr/>
      </p:nvGrpSpPr>
      <p:grpSpPr>
        <a:xfrm>
          <a:off x="0" y="0"/>
          <a:ext cx="0" cy="0"/>
          <a:chOff x="0" y="0"/>
          <a:chExt cx="0" cy="0"/>
        </a:xfrm>
      </p:grpSpPr>
      <p:sp>
        <p:nvSpPr>
          <p:cNvPr id="16" name="Google Shape;16;p1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t>‹nr.›</a:t>
            </a:fld>
            <a:endParaRPr/>
          </a:p>
        </p:txBody>
      </p:sp>
    </p:spTree>
    <p:extLst>
      <p:ext uri="{BB962C8B-B14F-4D97-AF65-F5344CB8AC3E}">
        <p14:creationId xmlns:p14="http://schemas.microsoft.com/office/powerpoint/2010/main" val="41288725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21"/>
        <p:cNvGrpSpPr/>
        <p:nvPr/>
      </p:nvGrpSpPr>
      <p:grpSpPr>
        <a:xfrm>
          <a:off x="0" y="0"/>
          <a:ext cx="0" cy="0"/>
          <a:chOff x="0" y="0"/>
          <a:chExt cx="0" cy="0"/>
        </a:xfrm>
      </p:grpSpPr>
      <p:sp>
        <p:nvSpPr>
          <p:cNvPr id="22" name="Google Shape;22;p16"/>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rmAutofit/>
          </a:bodyPr>
          <a:lstStyle>
            <a:lvl1pPr lvl="0" algn="l">
              <a:lnSpc>
                <a:spcPct val="90000"/>
              </a:lnSpc>
              <a:spcBef>
                <a:spcPts val="0"/>
              </a:spcBef>
              <a:spcAft>
                <a:spcPts val="0"/>
              </a:spcAft>
              <a:buClr>
                <a:schemeClr val="dk1"/>
              </a:buClr>
              <a:buSzPts val="3700"/>
              <a:buFont typeface="Calibri"/>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23" name="Google Shape;23;p16"/>
          <p:cNvSpPr txBox="1">
            <a:spLocks noGrp="1"/>
          </p:cNvSpPr>
          <p:nvPr>
            <p:ph type="body" idx="1"/>
          </p:nvPr>
        </p:nvSpPr>
        <p:spPr>
          <a:xfrm>
            <a:off x="415600" y="1536633"/>
            <a:ext cx="11360700" cy="4555200"/>
          </a:xfrm>
          <a:prstGeom prst="rect">
            <a:avLst/>
          </a:prstGeom>
          <a:noFill/>
          <a:ln>
            <a:noFill/>
          </a:ln>
        </p:spPr>
        <p:txBody>
          <a:bodyPr spcFirstLastPara="1" wrap="square" lIns="121900" tIns="121900" rIns="121900" bIns="121900" anchor="t" anchorCtr="0">
            <a:normAutofit/>
          </a:bodyPr>
          <a:lstStyle>
            <a:lvl1pPr marL="457200" lvl="0" indent="-381000" algn="l">
              <a:lnSpc>
                <a:spcPct val="90000"/>
              </a:lnSpc>
              <a:spcBef>
                <a:spcPts val="0"/>
              </a:spcBef>
              <a:spcAft>
                <a:spcPts val="0"/>
              </a:spcAft>
              <a:buClr>
                <a:schemeClr val="dk1"/>
              </a:buClr>
              <a:buSzPts val="2400"/>
              <a:buChar char="●"/>
              <a:defRPr/>
            </a:lvl1pPr>
            <a:lvl2pPr marL="914400" lvl="1" indent="-349250" algn="l">
              <a:lnSpc>
                <a:spcPct val="90000"/>
              </a:lnSpc>
              <a:spcBef>
                <a:spcPts val="2100"/>
              </a:spcBef>
              <a:spcAft>
                <a:spcPts val="0"/>
              </a:spcAft>
              <a:buClr>
                <a:schemeClr val="dk1"/>
              </a:buClr>
              <a:buSzPts val="1900"/>
              <a:buChar char="○"/>
              <a:defRPr/>
            </a:lvl2pPr>
            <a:lvl3pPr marL="1371600" lvl="2" indent="-349250" algn="l">
              <a:lnSpc>
                <a:spcPct val="90000"/>
              </a:lnSpc>
              <a:spcBef>
                <a:spcPts val="2100"/>
              </a:spcBef>
              <a:spcAft>
                <a:spcPts val="0"/>
              </a:spcAft>
              <a:buClr>
                <a:schemeClr val="dk1"/>
              </a:buClr>
              <a:buSzPts val="1900"/>
              <a:buChar char="■"/>
              <a:defRPr/>
            </a:lvl3pPr>
            <a:lvl4pPr marL="1828800" lvl="3" indent="-349250" algn="l">
              <a:lnSpc>
                <a:spcPct val="90000"/>
              </a:lnSpc>
              <a:spcBef>
                <a:spcPts val="2100"/>
              </a:spcBef>
              <a:spcAft>
                <a:spcPts val="0"/>
              </a:spcAft>
              <a:buClr>
                <a:schemeClr val="dk1"/>
              </a:buClr>
              <a:buSzPts val="1900"/>
              <a:buChar char="●"/>
              <a:defRPr/>
            </a:lvl4pPr>
            <a:lvl5pPr marL="2286000" lvl="4" indent="-349250" algn="l">
              <a:lnSpc>
                <a:spcPct val="90000"/>
              </a:lnSpc>
              <a:spcBef>
                <a:spcPts val="2100"/>
              </a:spcBef>
              <a:spcAft>
                <a:spcPts val="0"/>
              </a:spcAft>
              <a:buClr>
                <a:schemeClr val="dk1"/>
              </a:buClr>
              <a:buSzPts val="1900"/>
              <a:buChar char="○"/>
              <a:defRPr/>
            </a:lvl5pPr>
            <a:lvl6pPr marL="2743200" lvl="5" indent="-349250" algn="l">
              <a:lnSpc>
                <a:spcPct val="90000"/>
              </a:lnSpc>
              <a:spcBef>
                <a:spcPts val="2100"/>
              </a:spcBef>
              <a:spcAft>
                <a:spcPts val="0"/>
              </a:spcAft>
              <a:buClr>
                <a:schemeClr val="dk1"/>
              </a:buClr>
              <a:buSzPts val="1900"/>
              <a:buChar char="■"/>
              <a:defRPr/>
            </a:lvl6pPr>
            <a:lvl7pPr marL="3200400" lvl="6" indent="-349250" algn="l">
              <a:lnSpc>
                <a:spcPct val="90000"/>
              </a:lnSpc>
              <a:spcBef>
                <a:spcPts val="2100"/>
              </a:spcBef>
              <a:spcAft>
                <a:spcPts val="0"/>
              </a:spcAft>
              <a:buClr>
                <a:schemeClr val="dk1"/>
              </a:buClr>
              <a:buSzPts val="1900"/>
              <a:buChar char="●"/>
              <a:defRPr/>
            </a:lvl7pPr>
            <a:lvl8pPr marL="3657600" lvl="7" indent="-349250" algn="l">
              <a:lnSpc>
                <a:spcPct val="90000"/>
              </a:lnSpc>
              <a:spcBef>
                <a:spcPts val="2100"/>
              </a:spcBef>
              <a:spcAft>
                <a:spcPts val="0"/>
              </a:spcAft>
              <a:buClr>
                <a:schemeClr val="dk1"/>
              </a:buClr>
              <a:buSzPts val="1900"/>
              <a:buChar char="○"/>
              <a:defRPr/>
            </a:lvl8pPr>
            <a:lvl9pPr marL="4114800" lvl="8" indent="-349250" algn="l">
              <a:lnSpc>
                <a:spcPct val="90000"/>
              </a:lnSpc>
              <a:spcBef>
                <a:spcPts val="2100"/>
              </a:spcBef>
              <a:spcAft>
                <a:spcPts val="2100"/>
              </a:spcAft>
              <a:buClr>
                <a:schemeClr val="dk1"/>
              </a:buClr>
              <a:buSzPts val="1900"/>
              <a:buChar char="■"/>
              <a:defRPr/>
            </a:lvl9pPr>
          </a:lstStyle>
          <a:p>
            <a:endParaRPr/>
          </a:p>
        </p:txBody>
      </p:sp>
      <p:sp>
        <p:nvSpPr>
          <p:cNvPr id="24" name="Google Shape;24;p16"/>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t>‹nr.›</a:t>
            </a:fld>
            <a:endParaRPr/>
          </a:p>
        </p:txBody>
      </p:sp>
    </p:spTree>
    <p:extLst>
      <p:ext uri="{BB962C8B-B14F-4D97-AF65-F5344CB8AC3E}">
        <p14:creationId xmlns:p14="http://schemas.microsoft.com/office/powerpoint/2010/main" val="39994619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el en object" type="obj">
  <p:cSld name="Titel en object">
    <p:spTree>
      <p:nvGrpSpPr>
        <p:cNvPr id="1" name="Shape 25"/>
        <p:cNvGrpSpPr/>
        <p:nvPr/>
      </p:nvGrpSpPr>
      <p:grpSpPr>
        <a:xfrm>
          <a:off x="0" y="0"/>
          <a:ext cx="0" cy="0"/>
          <a:chOff x="0" y="0"/>
          <a:chExt cx="0" cy="0"/>
        </a:xfrm>
      </p:grpSpPr>
      <p:sp>
        <p:nvSpPr>
          <p:cNvPr id="26" name="Google Shape;26;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1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t>‹nr.›</a:t>
            </a:fld>
            <a:endParaRPr/>
          </a:p>
        </p:txBody>
      </p:sp>
    </p:spTree>
    <p:extLst>
      <p:ext uri="{BB962C8B-B14F-4D97-AF65-F5344CB8AC3E}">
        <p14:creationId xmlns:p14="http://schemas.microsoft.com/office/powerpoint/2010/main" val="25875983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ekop" type="secHead">
  <p:cSld name="Sectiekop">
    <p:spTree>
      <p:nvGrpSpPr>
        <p:cNvPr id="1" name="Shape 31"/>
        <p:cNvGrpSpPr/>
        <p:nvPr/>
      </p:nvGrpSpPr>
      <p:grpSpPr>
        <a:xfrm>
          <a:off x="0" y="0"/>
          <a:ext cx="0" cy="0"/>
          <a:chOff x="0" y="0"/>
          <a:chExt cx="0" cy="0"/>
        </a:xfrm>
      </p:grpSpPr>
      <p:sp>
        <p:nvSpPr>
          <p:cNvPr id="32" name="Google Shape;32;p18"/>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18"/>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4" name="Google Shape;34;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t>‹nr.›</a:t>
            </a:fld>
            <a:endParaRPr/>
          </a:p>
        </p:txBody>
      </p:sp>
    </p:spTree>
    <p:extLst>
      <p:ext uri="{BB962C8B-B14F-4D97-AF65-F5344CB8AC3E}">
        <p14:creationId xmlns:p14="http://schemas.microsoft.com/office/powerpoint/2010/main" val="16308223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Inhoud van twee" type="twoObj">
  <p:cSld name="Inhoud van twee">
    <p:spTree>
      <p:nvGrpSpPr>
        <p:cNvPr id="1" name="Shape 37"/>
        <p:cNvGrpSpPr/>
        <p:nvPr/>
      </p:nvGrpSpPr>
      <p:grpSpPr>
        <a:xfrm>
          <a:off x="0" y="0"/>
          <a:ext cx="0" cy="0"/>
          <a:chOff x="0" y="0"/>
          <a:chExt cx="0" cy="0"/>
        </a:xfrm>
      </p:grpSpPr>
      <p:sp>
        <p:nvSpPr>
          <p:cNvPr id="38" name="Google Shape;38;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9"/>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9"/>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t>‹nr.›</a:t>
            </a:fld>
            <a:endParaRPr/>
          </a:p>
        </p:txBody>
      </p:sp>
    </p:spTree>
    <p:extLst>
      <p:ext uri="{BB962C8B-B14F-4D97-AF65-F5344CB8AC3E}">
        <p14:creationId xmlns:p14="http://schemas.microsoft.com/office/powerpoint/2010/main" val="4971212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Vergelijking" type="twoTxTwoObj">
  <p:cSld name="Vergelijking">
    <p:spTree>
      <p:nvGrpSpPr>
        <p:cNvPr id="1" name="Shape 44"/>
        <p:cNvGrpSpPr/>
        <p:nvPr/>
      </p:nvGrpSpPr>
      <p:grpSpPr>
        <a:xfrm>
          <a:off x="0" y="0"/>
          <a:ext cx="0" cy="0"/>
          <a:chOff x="0" y="0"/>
          <a:chExt cx="0" cy="0"/>
        </a:xfrm>
      </p:grpSpPr>
      <p:sp>
        <p:nvSpPr>
          <p:cNvPr id="45" name="Google Shape;45;p20"/>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20"/>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20"/>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20"/>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20"/>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t>‹nr.›</a:t>
            </a:fld>
            <a:endParaRPr/>
          </a:p>
        </p:txBody>
      </p:sp>
    </p:spTree>
    <p:extLst>
      <p:ext uri="{BB962C8B-B14F-4D97-AF65-F5344CB8AC3E}">
        <p14:creationId xmlns:p14="http://schemas.microsoft.com/office/powerpoint/2010/main" val="31592536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Alleen titel" type="titleOnly">
  <p:cSld name="Alleen titel">
    <p:spTree>
      <p:nvGrpSpPr>
        <p:cNvPr id="1" name="Shape 53"/>
        <p:cNvGrpSpPr/>
        <p:nvPr/>
      </p:nvGrpSpPr>
      <p:grpSpPr>
        <a:xfrm>
          <a:off x="0" y="0"/>
          <a:ext cx="0" cy="0"/>
          <a:chOff x="0" y="0"/>
          <a:chExt cx="0" cy="0"/>
        </a:xfrm>
      </p:grpSpPr>
      <p:sp>
        <p:nvSpPr>
          <p:cNvPr id="54" name="Google Shape;54;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t>‹nr.›</a:t>
            </a:fld>
            <a:endParaRPr/>
          </a:p>
        </p:txBody>
      </p:sp>
    </p:spTree>
    <p:extLst>
      <p:ext uri="{BB962C8B-B14F-4D97-AF65-F5344CB8AC3E}">
        <p14:creationId xmlns:p14="http://schemas.microsoft.com/office/powerpoint/2010/main" val="20782785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Leeg" type="blank">
  <p:cSld name="Leeg">
    <p:spTree>
      <p:nvGrpSpPr>
        <p:cNvPr id="1" name="Shape 58"/>
        <p:cNvGrpSpPr/>
        <p:nvPr/>
      </p:nvGrpSpPr>
      <p:grpSpPr>
        <a:xfrm>
          <a:off x="0" y="0"/>
          <a:ext cx="0" cy="0"/>
          <a:chOff x="0" y="0"/>
          <a:chExt cx="0" cy="0"/>
        </a:xfrm>
      </p:grpSpPr>
      <p:sp>
        <p:nvSpPr>
          <p:cNvPr id="59" name="Google Shape;59;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t>‹nr.›</a:t>
            </a:fld>
            <a:endParaRPr/>
          </a:p>
        </p:txBody>
      </p:sp>
    </p:spTree>
    <p:extLst>
      <p:ext uri="{BB962C8B-B14F-4D97-AF65-F5344CB8AC3E}">
        <p14:creationId xmlns:p14="http://schemas.microsoft.com/office/powerpoint/2010/main" val="768924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0146CD19-7279-4916-B9F2-CA5D6FCD53C4}" type="datetimeFigureOut">
              <a:rPr lang="nl-NL" smtClean="0"/>
              <a:t>16-1-2026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954E11A-46F7-4320-ABEE-77AF8F7E6260}" type="slidenum">
              <a:rPr lang="nl-NL" smtClean="0"/>
              <a:t>‹nr.›</a:t>
            </a:fld>
            <a:endParaRPr lang="nl-NL"/>
          </a:p>
        </p:txBody>
      </p:sp>
    </p:spTree>
    <p:extLst>
      <p:ext uri="{BB962C8B-B14F-4D97-AF65-F5344CB8AC3E}">
        <p14:creationId xmlns:p14="http://schemas.microsoft.com/office/powerpoint/2010/main" val="35878953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Inhoud met bijschrift" type="objTx">
  <p:cSld name="Inhoud met bijschrift">
    <p:spTree>
      <p:nvGrpSpPr>
        <p:cNvPr id="1" name="Shape 62"/>
        <p:cNvGrpSpPr/>
        <p:nvPr/>
      </p:nvGrpSpPr>
      <p:grpSpPr>
        <a:xfrm>
          <a:off x="0" y="0"/>
          <a:ext cx="0" cy="0"/>
          <a:chOff x="0" y="0"/>
          <a:chExt cx="0" cy="0"/>
        </a:xfrm>
      </p:grpSpPr>
      <p:sp>
        <p:nvSpPr>
          <p:cNvPr id="63" name="Google Shape;63;p2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23"/>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5" name="Google Shape;65;p23"/>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6" name="Google Shape;66;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8" name="Google Shape;68;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t>‹nr.›</a:t>
            </a:fld>
            <a:endParaRPr/>
          </a:p>
        </p:txBody>
      </p:sp>
    </p:spTree>
    <p:extLst>
      <p:ext uri="{BB962C8B-B14F-4D97-AF65-F5344CB8AC3E}">
        <p14:creationId xmlns:p14="http://schemas.microsoft.com/office/powerpoint/2010/main" val="41167667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Afbeelding met bijschrift" type="picTx">
  <p:cSld name="Afbeelding met bijschrift">
    <p:spTree>
      <p:nvGrpSpPr>
        <p:cNvPr id="1" name="Shape 69"/>
        <p:cNvGrpSpPr/>
        <p:nvPr/>
      </p:nvGrpSpPr>
      <p:grpSpPr>
        <a:xfrm>
          <a:off x="0" y="0"/>
          <a:ext cx="0" cy="0"/>
          <a:chOff x="0" y="0"/>
          <a:chExt cx="0" cy="0"/>
        </a:xfrm>
      </p:grpSpPr>
      <p:sp>
        <p:nvSpPr>
          <p:cNvPr id="70" name="Google Shape;70;p2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24"/>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72" name="Google Shape;72;p24"/>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3" name="Google Shape;73;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t>‹nr.›</a:t>
            </a:fld>
            <a:endParaRPr/>
          </a:p>
        </p:txBody>
      </p:sp>
    </p:spTree>
    <p:extLst>
      <p:ext uri="{BB962C8B-B14F-4D97-AF65-F5344CB8AC3E}">
        <p14:creationId xmlns:p14="http://schemas.microsoft.com/office/powerpoint/2010/main" val="23117486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el en verticale tekst" type="vertTx">
  <p:cSld name="Titel en verticale tekst">
    <p:spTree>
      <p:nvGrpSpPr>
        <p:cNvPr id="1" name="Shape 76"/>
        <p:cNvGrpSpPr/>
        <p:nvPr/>
      </p:nvGrpSpPr>
      <p:grpSpPr>
        <a:xfrm>
          <a:off x="0" y="0"/>
          <a:ext cx="0" cy="0"/>
          <a:chOff x="0" y="0"/>
          <a:chExt cx="0" cy="0"/>
        </a:xfrm>
      </p:grpSpPr>
      <p:sp>
        <p:nvSpPr>
          <p:cNvPr id="77" name="Google Shape;77;p2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25"/>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9" name="Google Shape;79;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1" name="Google Shape;81;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t>‹nr.›</a:t>
            </a:fld>
            <a:endParaRPr/>
          </a:p>
        </p:txBody>
      </p:sp>
    </p:spTree>
    <p:extLst>
      <p:ext uri="{BB962C8B-B14F-4D97-AF65-F5344CB8AC3E}">
        <p14:creationId xmlns:p14="http://schemas.microsoft.com/office/powerpoint/2010/main" val="262913129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Verticale titel en tekst" type="vertTitleAndTx">
  <p:cSld name="Verticale titel en tekst">
    <p:spTree>
      <p:nvGrpSpPr>
        <p:cNvPr id="1" name="Shape 82"/>
        <p:cNvGrpSpPr/>
        <p:nvPr/>
      </p:nvGrpSpPr>
      <p:grpSpPr>
        <a:xfrm>
          <a:off x="0" y="0"/>
          <a:ext cx="0" cy="0"/>
          <a:chOff x="0" y="0"/>
          <a:chExt cx="0" cy="0"/>
        </a:xfrm>
      </p:grpSpPr>
      <p:sp>
        <p:nvSpPr>
          <p:cNvPr id="83" name="Google Shape;83;p26"/>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26"/>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5" name="Google Shape;85;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6" name="Google Shape;86;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7" name="Google Shape;87;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t>‹nr.›</a:t>
            </a:fld>
            <a:endParaRPr/>
          </a:p>
        </p:txBody>
      </p:sp>
    </p:spTree>
    <p:extLst>
      <p:ext uri="{BB962C8B-B14F-4D97-AF65-F5344CB8AC3E}">
        <p14:creationId xmlns:p14="http://schemas.microsoft.com/office/powerpoint/2010/main" val="1417038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p:cNvSpPr>
            <a:spLocks noGrp="1"/>
          </p:cNvSpPr>
          <p:nvPr>
            <p:ph type="dt" sz="half" idx="10"/>
          </p:nvPr>
        </p:nvSpPr>
        <p:spPr/>
        <p:txBody>
          <a:bodyPr/>
          <a:lstStyle/>
          <a:p>
            <a:fld id="{0146CD19-7279-4916-B9F2-CA5D6FCD53C4}" type="datetimeFigureOut">
              <a:rPr lang="nl-NL" smtClean="0"/>
              <a:t>16-1-2026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954E11A-46F7-4320-ABEE-77AF8F7E6260}" type="slidenum">
              <a:rPr lang="nl-NL" smtClean="0"/>
              <a:t>‹nr.›</a:t>
            </a:fld>
            <a:endParaRPr lang="nl-NL"/>
          </a:p>
        </p:txBody>
      </p:sp>
    </p:spTree>
    <p:extLst>
      <p:ext uri="{BB962C8B-B14F-4D97-AF65-F5344CB8AC3E}">
        <p14:creationId xmlns:p14="http://schemas.microsoft.com/office/powerpoint/2010/main" val="2053659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0146CD19-7279-4916-B9F2-CA5D6FCD53C4}" type="datetimeFigureOut">
              <a:rPr lang="nl-NL" smtClean="0"/>
              <a:t>16-1-2026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954E11A-46F7-4320-ABEE-77AF8F7E6260}" type="slidenum">
              <a:rPr lang="nl-NL" smtClean="0"/>
              <a:t>‹nr.›</a:t>
            </a:fld>
            <a:endParaRPr lang="nl-NL"/>
          </a:p>
        </p:txBody>
      </p:sp>
    </p:spTree>
    <p:extLst>
      <p:ext uri="{BB962C8B-B14F-4D97-AF65-F5344CB8AC3E}">
        <p14:creationId xmlns:p14="http://schemas.microsoft.com/office/powerpoint/2010/main" val="192342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0146CD19-7279-4916-B9F2-CA5D6FCD53C4}" type="datetimeFigureOut">
              <a:rPr lang="nl-NL" smtClean="0"/>
              <a:t>16-1-2026</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A954E11A-46F7-4320-ABEE-77AF8F7E6260}" type="slidenum">
              <a:rPr lang="nl-NL" smtClean="0"/>
              <a:t>‹nr.›</a:t>
            </a:fld>
            <a:endParaRPr lang="nl-NL"/>
          </a:p>
        </p:txBody>
      </p:sp>
    </p:spTree>
    <p:extLst>
      <p:ext uri="{BB962C8B-B14F-4D97-AF65-F5344CB8AC3E}">
        <p14:creationId xmlns:p14="http://schemas.microsoft.com/office/powerpoint/2010/main" val="1569515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0146CD19-7279-4916-B9F2-CA5D6FCD53C4}" type="datetimeFigureOut">
              <a:rPr lang="nl-NL" smtClean="0"/>
              <a:t>16-1-2026</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A954E11A-46F7-4320-ABEE-77AF8F7E6260}" type="slidenum">
              <a:rPr lang="nl-NL" smtClean="0"/>
              <a:t>‹nr.›</a:t>
            </a:fld>
            <a:endParaRPr lang="nl-NL"/>
          </a:p>
        </p:txBody>
      </p:sp>
    </p:spTree>
    <p:extLst>
      <p:ext uri="{BB962C8B-B14F-4D97-AF65-F5344CB8AC3E}">
        <p14:creationId xmlns:p14="http://schemas.microsoft.com/office/powerpoint/2010/main" val="1526120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0146CD19-7279-4916-B9F2-CA5D6FCD53C4}" type="datetimeFigureOut">
              <a:rPr lang="nl-NL" smtClean="0"/>
              <a:t>16-1-2026</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A954E11A-46F7-4320-ABEE-77AF8F7E6260}" type="slidenum">
              <a:rPr lang="nl-NL" smtClean="0"/>
              <a:t>‹nr.›</a:t>
            </a:fld>
            <a:endParaRPr lang="nl-NL"/>
          </a:p>
        </p:txBody>
      </p:sp>
    </p:spTree>
    <p:extLst>
      <p:ext uri="{BB962C8B-B14F-4D97-AF65-F5344CB8AC3E}">
        <p14:creationId xmlns:p14="http://schemas.microsoft.com/office/powerpoint/2010/main" val="2343025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0146CD19-7279-4916-B9F2-CA5D6FCD53C4}" type="datetimeFigureOut">
              <a:rPr lang="nl-NL" smtClean="0"/>
              <a:t>16-1-2026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954E11A-46F7-4320-ABEE-77AF8F7E6260}" type="slidenum">
              <a:rPr lang="nl-NL" smtClean="0"/>
              <a:t>‹nr.›</a:t>
            </a:fld>
            <a:endParaRPr lang="nl-NL"/>
          </a:p>
        </p:txBody>
      </p:sp>
    </p:spTree>
    <p:extLst>
      <p:ext uri="{BB962C8B-B14F-4D97-AF65-F5344CB8AC3E}">
        <p14:creationId xmlns:p14="http://schemas.microsoft.com/office/powerpoint/2010/main" val="3081305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0146CD19-7279-4916-B9F2-CA5D6FCD53C4}" type="datetimeFigureOut">
              <a:rPr lang="nl-NL" smtClean="0"/>
              <a:t>16-1-2026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954E11A-46F7-4320-ABEE-77AF8F7E6260}" type="slidenum">
              <a:rPr lang="nl-NL" smtClean="0"/>
              <a:t>‹nr.›</a:t>
            </a:fld>
            <a:endParaRPr lang="nl-NL"/>
          </a:p>
        </p:txBody>
      </p:sp>
    </p:spTree>
    <p:extLst>
      <p:ext uri="{BB962C8B-B14F-4D97-AF65-F5344CB8AC3E}">
        <p14:creationId xmlns:p14="http://schemas.microsoft.com/office/powerpoint/2010/main" val="3625563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46CD19-7279-4916-B9F2-CA5D6FCD53C4}" type="datetimeFigureOut">
              <a:rPr lang="nl-NL" smtClean="0"/>
              <a:t>16-1-2026</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54E11A-46F7-4320-ABEE-77AF8F7E6260}" type="slidenum">
              <a:rPr lang="nl-NL" smtClean="0"/>
              <a:t>‹nr.›</a:t>
            </a:fld>
            <a:endParaRPr lang="nl-NL"/>
          </a:p>
        </p:txBody>
      </p:sp>
    </p:spTree>
    <p:extLst>
      <p:ext uri="{BB962C8B-B14F-4D97-AF65-F5344CB8AC3E}">
        <p14:creationId xmlns:p14="http://schemas.microsoft.com/office/powerpoint/2010/main" val="18575061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t>‹nr.›</a:t>
            </a:fld>
            <a:endParaRPr/>
          </a:p>
        </p:txBody>
      </p:sp>
    </p:spTree>
    <p:extLst>
      <p:ext uri="{BB962C8B-B14F-4D97-AF65-F5344CB8AC3E}">
        <p14:creationId xmlns:p14="http://schemas.microsoft.com/office/powerpoint/2010/main" val="513510799"/>
      </p:ext>
    </p:extLst>
  </p:cSld>
  <p:clrMap bg1="lt1" tx1="dk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7" name="Tekstvak 6">
            <a:extLst>
              <a:ext uri="{FF2B5EF4-FFF2-40B4-BE49-F238E27FC236}">
                <a16:creationId xmlns:a16="http://schemas.microsoft.com/office/drawing/2014/main" id="{5C0786A5-9D6D-4CA6-A029-370BD3A40E8D}"/>
              </a:ext>
            </a:extLst>
          </p:cNvPr>
          <p:cNvSpPr txBox="1"/>
          <p:nvPr/>
        </p:nvSpPr>
        <p:spPr>
          <a:xfrm>
            <a:off x="983764" y="1554975"/>
            <a:ext cx="10310760" cy="4524315"/>
          </a:xfrm>
          <a:prstGeom prst="rect">
            <a:avLst/>
          </a:prstGeom>
          <a:noFill/>
        </p:spPr>
        <p:txBody>
          <a:bodyPr wrap="square" lIns="91440" tIns="45720" rIns="91440" bIns="45720" rtlCol="0" anchor="t">
            <a:spAutoFit/>
          </a:bodyPr>
          <a:lstStyle/>
          <a:p>
            <a:r>
              <a:rPr lang="nl-NL" sz="1600" dirty="0"/>
              <a:t>In 2024 en 2025 had Edustandaard geen vastgesteld strategisch plan, maar er is wel veel gebeurd. </a:t>
            </a:r>
          </a:p>
          <a:p>
            <a:endParaRPr lang="nl-NL" sz="1600" dirty="0"/>
          </a:p>
          <a:p>
            <a:r>
              <a:rPr lang="nl-NL" sz="1600" b="1" dirty="0"/>
              <a:t>Managementsamenvatting</a:t>
            </a:r>
            <a:r>
              <a:rPr lang="nl-NL" sz="1600" dirty="0"/>
              <a:t> </a:t>
            </a:r>
          </a:p>
          <a:p>
            <a:pPr marL="285750" indent="-285750">
              <a:buFont typeface="Arial" panose="020B0604020202020204" pitchFamily="34" charset="0"/>
              <a:buChar char="•"/>
            </a:pPr>
            <a:r>
              <a:rPr lang="nl-NL" sz="1600" dirty="0"/>
              <a:t>De toetsingsprocedure voor afspraken en standaarden is vernieuwd en de ROSA is verder doorontwikkeld als instrument. Er zijn twee toetsingen uitgevoerd: voor de OKE-koppelingen in het mbo en voor het </a:t>
            </a:r>
            <a:r>
              <a:rPr lang="nl-NL" sz="1600" dirty="0" err="1"/>
              <a:t>EduV</a:t>
            </a:r>
            <a:r>
              <a:rPr lang="nl-NL" sz="1600" dirty="0"/>
              <a:t>-afsprakenstelsel.</a:t>
            </a:r>
          </a:p>
          <a:p>
            <a:pPr marL="285750" indent="-285750">
              <a:buFont typeface="Arial" panose="020B0604020202020204" pitchFamily="34" charset="0"/>
              <a:buChar char="•"/>
            </a:pPr>
            <a:r>
              <a:rPr lang="nl-NL" sz="1600" dirty="0"/>
              <a:t>De samenhang en </a:t>
            </a:r>
            <a:r>
              <a:rPr lang="nl-NL" sz="1600" dirty="0" err="1"/>
              <a:t>governance</a:t>
            </a:r>
            <a:r>
              <a:rPr lang="nl-NL" sz="1600" dirty="0"/>
              <a:t> rondom architecturen en standaarden zijn versterkt door de architectuurdagen en andere gesprekken met de groeifondsprogramma’s. Daarnaast hebben de sectorpartners een instrument ontwikkeld om producten en afspraken uit de programma’s goed te laten landen in de architecturen.</a:t>
            </a:r>
          </a:p>
          <a:p>
            <a:pPr marL="285750" indent="-285750">
              <a:buFont typeface="Arial" panose="020B0604020202020204" pitchFamily="34" charset="0"/>
              <a:buChar char="•"/>
            </a:pPr>
            <a:r>
              <a:rPr lang="nl-NL" sz="1600" dirty="0"/>
              <a:t>Edustandaard heeft haar rol als partner voor haar stakeholders verder zichtbaar gemaakt in de samenwerkingsovereenkomst met </a:t>
            </a:r>
            <a:r>
              <a:rPr lang="nl-NL" sz="1600" dirty="0" err="1"/>
              <a:t>EduV</a:t>
            </a:r>
            <a:r>
              <a:rPr lang="nl-NL" sz="1600" dirty="0"/>
              <a:t> en de informele adviezen aan OOAPI over de inrichting van </a:t>
            </a:r>
            <a:r>
              <a:rPr lang="nl-NL" sz="1600" dirty="0" err="1"/>
              <a:t>governance</a:t>
            </a:r>
            <a:r>
              <a:rPr lang="nl-NL" sz="1600" dirty="0"/>
              <a:t>. Ook is de website bijgewerkt om te voorzien in de informatiebehoefte van de stakeholders.</a:t>
            </a:r>
          </a:p>
          <a:p>
            <a:pPr marL="285750" indent="-285750">
              <a:buFont typeface="Arial" panose="020B0604020202020204" pitchFamily="34" charset="0"/>
              <a:buChar char="•"/>
            </a:pPr>
            <a:r>
              <a:rPr lang="nl-NL" sz="1600" dirty="0"/>
              <a:t>Door deelname aan het </a:t>
            </a:r>
            <a:r>
              <a:rPr lang="nl-NL" sz="1600" dirty="0" err="1"/>
              <a:t>developmentteam</a:t>
            </a:r>
            <a:r>
              <a:rPr lang="nl-NL" sz="1600" dirty="0"/>
              <a:t> van </a:t>
            </a:r>
            <a:r>
              <a:rPr lang="nl-NL" sz="1600" dirty="0" err="1"/>
              <a:t>EduXS</a:t>
            </a:r>
            <a:r>
              <a:rPr lang="nl-NL" sz="1600" dirty="0"/>
              <a:t> en de oprichting van de werkgroep Internationale Standaardisatie is er meer aandacht voor internationale standaarden.</a:t>
            </a:r>
          </a:p>
          <a:p>
            <a:endParaRPr lang="nl-NL" sz="1600" dirty="0"/>
          </a:p>
          <a:p>
            <a:r>
              <a:rPr lang="nl-NL" sz="1600" dirty="0"/>
              <a:t>Naast deze activiteiten zijn ook de gebruikelijke werkzaamheden voortgezet, zoals het registreren van nieuwe versies van standaarden en afspraken en het ondersteunen van de lopende werkgroepen.</a:t>
            </a:r>
          </a:p>
        </p:txBody>
      </p:sp>
      <p:sp>
        <p:nvSpPr>
          <p:cNvPr id="10" name="Google Shape;99;ge15e2bb69b_0_6">
            <a:extLst>
              <a:ext uri="{FF2B5EF4-FFF2-40B4-BE49-F238E27FC236}">
                <a16:creationId xmlns:a16="http://schemas.microsoft.com/office/drawing/2014/main" id="{5FFF3B4F-B451-41A9-14AA-C521673E5EE3}"/>
              </a:ext>
            </a:extLst>
          </p:cNvPr>
          <p:cNvSpPr txBox="1">
            <a:spLocks/>
          </p:cNvSpPr>
          <p:nvPr/>
        </p:nvSpPr>
        <p:spPr>
          <a:xfrm>
            <a:off x="983764" y="296857"/>
            <a:ext cx="10278908" cy="655115"/>
          </a:xfrm>
          <a:prstGeom prst="rect">
            <a:avLst/>
          </a:prstGeom>
          <a:solidFill>
            <a:srgbClr val="0FA67E"/>
          </a:solidFill>
          <a:ln>
            <a:noFill/>
          </a:ln>
        </p:spPr>
        <p:txBody>
          <a:bodyPr spcFirstLastPara="1" vert="horz" wrap="square" lIns="121900" tIns="121900" rIns="121900" bIns="12190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spcBef>
                <a:spcPts val="0"/>
              </a:spcBef>
              <a:buClr>
                <a:prstClr val="white"/>
              </a:buClr>
              <a:buSzPts val="3700"/>
              <a:buFont typeface="Calibri"/>
              <a:buNone/>
              <a:defRPr/>
            </a:pPr>
            <a:r>
              <a:rPr lang="nl-NL" sz="2800" b="1" dirty="0">
                <a:solidFill>
                  <a:prstClr val="white"/>
                </a:solidFill>
                <a:latin typeface="Calibri" panose="020F0502020204030204"/>
                <a:sym typeface="Arial"/>
              </a:rPr>
              <a:t>V</a:t>
            </a:r>
            <a:r>
              <a:rPr lang="nl-NL" sz="2800" b="1" dirty="0" err="1">
                <a:solidFill>
                  <a:prstClr val="white"/>
                </a:solidFill>
                <a:latin typeface="Calibri" panose="020F0502020204030204"/>
                <a:sym typeface="Arial"/>
              </a:rPr>
              <a:t>erslag</a:t>
            </a:r>
            <a:r>
              <a:rPr lang="nl-NL" sz="2800" b="1" dirty="0">
                <a:solidFill>
                  <a:prstClr val="white"/>
                </a:solidFill>
                <a:latin typeface="Calibri" panose="020F0502020204030204"/>
                <a:sym typeface="Arial"/>
              </a:rPr>
              <a:t> Edustandaard 2024 &amp; 2025</a:t>
            </a:r>
          </a:p>
        </p:txBody>
      </p:sp>
      <p:sp>
        <p:nvSpPr>
          <p:cNvPr id="11" name="Google Shape;99;ge15e2bb69b_0_6">
            <a:extLst>
              <a:ext uri="{FF2B5EF4-FFF2-40B4-BE49-F238E27FC236}">
                <a16:creationId xmlns:a16="http://schemas.microsoft.com/office/drawing/2014/main" id="{FEF4D68C-FD06-F318-FDE5-A23C401088C0}"/>
              </a:ext>
            </a:extLst>
          </p:cNvPr>
          <p:cNvSpPr txBox="1">
            <a:spLocks/>
          </p:cNvSpPr>
          <p:nvPr/>
        </p:nvSpPr>
        <p:spPr>
          <a:xfrm>
            <a:off x="983764" y="1026321"/>
            <a:ext cx="10278908" cy="454305"/>
          </a:xfrm>
          <a:prstGeom prst="rect">
            <a:avLst/>
          </a:prstGeom>
          <a:solidFill>
            <a:srgbClr val="0FA67E"/>
          </a:solidFill>
          <a:ln>
            <a:noFill/>
          </a:ln>
        </p:spPr>
        <p:txBody>
          <a:bodyPr spcFirstLastPara="1" vert="horz" wrap="square" lIns="121900" tIns="121900" rIns="121900" bIns="12190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spcBef>
                <a:spcPts val="0"/>
              </a:spcBef>
              <a:buClr>
                <a:prstClr val="white"/>
              </a:buClr>
              <a:buSzPts val="3700"/>
              <a:buFont typeface="Calibri"/>
              <a:buNone/>
              <a:defRPr/>
            </a:pPr>
            <a:r>
              <a:rPr lang="nl-NL" sz="1600" b="1" dirty="0">
                <a:solidFill>
                  <a:prstClr val="white"/>
                </a:solidFill>
                <a:latin typeface="Calibri" panose="020F0502020204030204"/>
                <a:sym typeface="Arial"/>
              </a:rPr>
              <a:t>Introductie</a:t>
            </a:r>
          </a:p>
        </p:txBody>
      </p:sp>
      <p:sp>
        <p:nvSpPr>
          <p:cNvPr id="12" name="Tekstvak 11">
            <a:extLst>
              <a:ext uri="{FF2B5EF4-FFF2-40B4-BE49-F238E27FC236}">
                <a16:creationId xmlns:a16="http://schemas.microsoft.com/office/drawing/2014/main" id="{FD4D9C19-070A-ACDB-5471-525333F84137}"/>
              </a:ext>
            </a:extLst>
          </p:cNvPr>
          <p:cNvSpPr txBox="1"/>
          <p:nvPr/>
        </p:nvSpPr>
        <p:spPr>
          <a:xfrm>
            <a:off x="7010400" y="268227"/>
            <a:ext cx="4284124" cy="369332"/>
          </a:xfrm>
          <a:prstGeom prst="rect">
            <a:avLst/>
          </a:prstGeom>
          <a:noFill/>
        </p:spPr>
        <p:txBody>
          <a:bodyPr wrap="square" rtlCol="0">
            <a:spAutoFit/>
          </a:bodyPr>
          <a:lstStyle/>
          <a:p>
            <a:pPr algn="r"/>
            <a:r>
              <a:rPr lang="nl-NL" b="1" dirty="0">
                <a:solidFill>
                  <a:prstClr val="white"/>
                </a:solidFill>
                <a:latin typeface="Calibri" panose="020F0502020204030204"/>
                <a:sym typeface="Arial"/>
              </a:rPr>
              <a:t>Standaardisatieraad december 2025</a:t>
            </a:r>
            <a:endParaRPr lang="nl-NL" dirty="0">
              <a:solidFill>
                <a:prstClr val="black"/>
              </a:solidFill>
              <a:latin typeface="Calibri" panose="020F0502020204030204"/>
            </a:endParaRPr>
          </a:p>
        </p:txBody>
      </p:sp>
    </p:spTree>
    <p:extLst>
      <p:ext uri="{BB962C8B-B14F-4D97-AF65-F5344CB8AC3E}">
        <p14:creationId xmlns:p14="http://schemas.microsoft.com/office/powerpoint/2010/main" val="976375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Google Shape;99;ge15e2bb69b_0_6">
            <a:extLst>
              <a:ext uri="{FF2B5EF4-FFF2-40B4-BE49-F238E27FC236}">
                <a16:creationId xmlns:a16="http://schemas.microsoft.com/office/drawing/2014/main" id="{DCD4B44D-E9F6-7496-42EC-6D680C480EF2}"/>
              </a:ext>
            </a:extLst>
          </p:cNvPr>
          <p:cNvSpPr txBox="1">
            <a:spLocks/>
          </p:cNvSpPr>
          <p:nvPr/>
        </p:nvSpPr>
        <p:spPr>
          <a:xfrm>
            <a:off x="983764" y="296857"/>
            <a:ext cx="10278908" cy="655115"/>
          </a:xfrm>
          <a:prstGeom prst="rect">
            <a:avLst/>
          </a:prstGeom>
          <a:solidFill>
            <a:srgbClr val="0FA67E"/>
          </a:solidFill>
          <a:ln>
            <a:noFill/>
          </a:ln>
        </p:spPr>
        <p:txBody>
          <a:bodyPr spcFirstLastPara="1" vert="horz" wrap="square" lIns="121900" tIns="121900" rIns="121900" bIns="12190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
                <a:prstClr val="white"/>
              </a:buClr>
              <a:buSzPts val="3700"/>
              <a:buFont typeface="Calibri"/>
              <a:buNone/>
              <a:tabLst/>
              <a:defRPr/>
            </a:pPr>
            <a:r>
              <a:rPr lang="nl-NL" sz="2800" b="1" dirty="0">
                <a:solidFill>
                  <a:prstClr val="white"/>
                </a:solidFill>
                <a:latin typeface="+mn-lt"/>
                <a:sym typeface="Arial"/>
              </a:rPr>
              <a:t>V</a:t>
            </a:r>
            <a:r>
              <a:rPr kumimoji="0" lang="nl-NL" sz="2800" b="1" i="0" u="none" strike="noStrike" kern="1200" cap="none" spc="0" normalizeH="0" baseline="0" noProof="0" dirty="0" err="1">
                <a:ln>
                  <a:noFill/>
                </a:ln>
                <a:solidFill>
                  <a:prstClr val="white"/>
                </a:solidFill>
                <a:effectLst/>
                <a:uLnTx/>
                <a:uFillTx/>
                <a:latin typeface="+mn-lt"/>
                <a:ea typeface="+mj-ea"/>
                <a:cs typeface="+mj-cs"/>
                <a:sym typeface="Arial"/>
              </a:rPr>
              <a:t>erslag</a:t>
            </a:r>
            <a:r>
              <a:rPr kumimoji="0" lang="nl-NL" sz="2800" b="1" i="0" u="none" strike="noStrike" kern="1200" cap="none" spc="0" normalizeH="0" baseline="0" noProof="0" dirty="0">
                <a:ln>
                  <a:noFill/>
                </a:ln>
                <a:solidFill>
                  <a:prstClr val="white"/>
                </a:solidFill>
                <a:effectLst/>
                <a:uLnTx/>
                <a:uFillTx/>
                <a:latin typeface="+mn-lt"/>
                <a:ea typeface="+mj-ea"/>
                <a:cs typeface="+mj-cs"/>
                <a:sym typeface="Arial"/>
              </a:rPr>
              <a:t> Edustandaard 2024 &amp; 2025</a:t>
            </a:r>
          </a:p>
        </p:txBody>
      </p:sp>
      <p:grpSp>
        <p:nvGrpSpPr>
          <p:cNvPr id="18" name="Groep 17"/>
          <p:cNvGrpSpPr/>
          <p:nvPr/>
        </p:nvGrpSpPr>
        <p:grpSpPr>
          <a:xfrm>
            <a:off x="1910761" y="1759311"/>
            <a:ext cx="2071243" cy="1356022"/>
            <a:chOff x="2852928" y="850392"/>
            <a:chExt cx="1913368" cy="672956"/>
          </a:xfrm>
          <a:solidFill>
            <a:srgbClr val="006E54"/>
          </a:solidFill>
        </p:grpSpPr>
        <p:sp>
          <p:nvSpPr>
            <p:cNvPr id="15" name="Rechthoek 14"/>
            <p:cNvSpPr/>
            <p:nvPr/>
          </p:nvSpPr>
          <p:spPr>
            <a:xfrm>
              <a:off x="2852928" y="850392"/>
              <a:ext cx="1913368" cy="672956"/>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a:ln>
                  <a:noFill/>
                </a:ln>
                <a:solidFill>
                  <a:schemeClr val="bg1"/>
                </a:solidFill>
                <a:effectLst/>
                <a:uLnTx/>
                <a:uFillTx/>
                <a:ea typeface="+mn-ea"/>
                <a:cs typeface="+mn-cs"/>
                <a:sym typeface="Arial"/>
              </a:endParaRPr>
            </a:p>
          </p:txBody>
        </p:sp>
        <p:sp>
          <p:nvSpPr>
            <p:cNvPr id="17" name="Tekstvak 16"/>
            <p:cNvSpPr txBox="1"/>
            <p:nvPr/>
          </p:nvSpPr>
          <p:spPr>
            <a:xfrm>
              <a:off x="2875816" y="859211"/>
              <a:ext cx="1847214" cy="580416"/>
            </a:xfrm>
            <a:prstGeom prst="rect">
              <a:avLst/>
            </a:prstGeom>
            <a:grp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 typeface="Arial"/>
                <a:buNone/>
                <a:tabLst/>
                <a:defRPr/>
              </a:pPr>
              <a:r>
                <a:rPr kumimoji="0" lang="nl-NL" sz="1400" b="0" i="0" u="none" strike="noStrike" kern="1200" cap="none" spc="0" normalizeH="0" baseline="0" noProof="0" dirty="0">
                  <a:ln>
                    <a:noFill/>
                  </a:ln>
                  <a:solidFill>
                    <a:schemeClr val="bg1"/>
                  </a:solidFill>
                  <a:effectLst/>
                  <a:uLnTx/>
                  <a:uFillTx/>
                  <a:ea typeface="+mn-ea"/>
                  <a:cs typeface="Arial"/>
                  <a:sym typeface="Arial"/>
                </a:rPr>
                <a:t>A. Versterken van de kwaliteit en betrouwbaarheid van de geregistreerde afspraken en standaarden.</a:t>
              </a:r>
              <a:endParaRPr kumimoji="0" lang="nl-NL" sz="1400" b="0" i="0" u="none" strike="noStrike" kern="1200" cap="none" spc="0" normalizeH="0" baseline="0" noProof="0" dirty="0">
                <a:ln>
                  <a:noFill/>
                </a:ln>
                <a:solidFill>
                  <a:schemeClr val="bg1"/>
                </a:solidFill>
                <a:effectLst/>
                <a:uLnTx/>
                <a:uFillTx/>
                <a:ea typeface="+mn-ea"/>
                <a:cs typeface="Calibri"/>
                <a:sym typeface="Arial"/>
              </a:endParaRPr>
            </a:p>
          </p:txBody>
        </p:sp>
      </p:grpSp>
      <p:grpSp>
        <p:nvGrpSpPr>
          <p:cNvPr id="19" name="Groep 18"/>
          <p:cNvGrpSpPr/>
          <p:nvPr/>
        </p:nvGrpSpPr>
        <p:grpSpPr>
          <a:xfrm>
            <a:off x="6762540" y="1762152"/>
            <a:ext cx="2062693" cy="1374026"/>
            <a:chOff x="2852928" y="850392"/>
            <a:chExt cx="1965960" cy="576072"/>
          </a:xfrm>
          <a:solidFill>
            <a:srgbClr val="006E54"/>
          </a:solidFill>
        </p:grpSpPr>
        <p:sp>
          <p:nvSpPr>
            <p:cNvPr id="20" name="Rechthoek 19"/>
            <p:cNvSpPr/>
            <p:nvPr/>
          </p:nvSpPr>
          <p:spPr>
            <a:xfrm>
              <a:off x="2852928" y="850392"/>
              <a:ext cx="1965960" cy="57607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a:ln>
                  <a:noFill/>
                </a:ln>
                <a:solidFill>
                  <a:schemeClr val="bg1"/>
                </a:solidFill>
                <a:effectLst/>
                <a:uLnTx/>
                <a:uFillTx/>
                <a:ea typeface="+mn-ea"/>
                <a:cs typeface="+mn-cs"/>
                <a:sym typeface="Arial"/>
              </a:endParaRPr>
            </a:p>
          </p:txBody>
        </p:sp>
        <p:sp>
          <p:nvSpPr>
            <p:cNvPr id="21" name="Tekstvak 20"/>
            <p:cNvSpPr txBox="1"/>
            <p:nvPr/>
          </p:nvSpPr>
          <p:spPr>
            <a:xfrm>
              <a:off x="2874616" y="857658"/>
              <a:ext cx="1899140" cy="400017"/>
            </a:xfrm>
            <a:prstGeom prst="rect">
              <a:avLst/>
            </a:prstGeom>
            <a:grp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 typeface="Arial"/>
                <a:buNone/>
                <a:tabLst/>
                <a:defRPr/>
              </a:pPr>
              <a:r>
                <a:rPr kumimoji="0" lang="nl-NL" sz="1400" b="0" i="0" u="none" strike="noStrike" kern="1200" cap="none" spc="0" normalizeH="0" baseline="0" noProof="0" dirty="0">
                  <a:ln>
                    <a:noFill/>
                  </a:ln>
                  <a:solidFill>
                    <a:schemeClr val="bg1"/>
                  </a:solidFill>
                  <a:effectLst/>
                  <a:uLnTx/>
                  <a:uFillTx/>
                  <a:ea typeface="+mn-ea"/>
                  <a:cs typeface="Arial"/>
                  <a:sym typeface="Arial"/>
                </a:rPr>
                <a:t>C. Verhogen van zichtbaarheid van Edustandaard voor stakeholders.</a:t>
              </a:r>
              <a:endParaRPr kumimoji="0" lang="nl-NL" sz="1400" b="0" i="0" u="none" strike="noStrike" kern="1200" cap="none" spc="0" normalizeH="0" baseline="0" noProof="0" dirty="0">
                <a:ln>
                  <a:noFill/>
                </a:ln>
                <a:solidFill>
                  <a:schemeClr val="bg1"/>
                </a:solidFill>
                <a:effectLst/>
                <a:uLnTx/>
                <a:uFillTx/>
                <a:ea typeface="+mn-ea"/>
                <a:cs typeface="Calibri"/>
                <a:sym typeface="Arial"/>
              </a:endParaRPr>
            </a:p>
          </p:txBody>
        </p:sp>
      </p:grpSp>
      <p:grpSp>
        <p:nvGrpSpPr>
          <p:cNvPr id="86" name="Groep 85"/>
          <p:cNvGrpSpPr/>
          <p:nvPr/>
        </p:nvGrpSpPr>
        <p:grpSpPr>
          <a:xfrm>
            <a:off x="4346376" y="3396401"/>
            <a:ext cx="2057243" cy="899542"/>
            <a:chOff x="318787" y="3974654"/>
            <a:chExt cx="1336548" cy="819912"/>
          </a:xfrm>
          <a:solidFill>
            <a:srgbClr val="78D2B4"/>
          </a:solidFill>
        </p:grpSpPr>
        <p:sp>
          <p:nvSpPr>
            <p:cNvPr id="87" name="Rechthoek 86"/>
            <p:cNvSpPr/>
            <p:nvPr/>
          </p:nvSpPr>
          <p:spPr>
            <a:xfrm>
              <a:off x="318787" y="3974654"/>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4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88" name="Tekstvak 87"/>
            <p:cNvSpPr txBox="1"/>
            <p:nvPr/>
          </p:nvSpPr>
          <p:spPr>
            <a:xfrm>
              <a:off x="334774" y="4000273"/>
              <a:ext cx="1294175" cy="280532"/>
            </a:xfrm>
            <a:prstGeom prst="rect">
              <a:avLst/>
            </a:prstGeom>
            <a:grpFill/>
          </p:spPr>
          <p:txBody>
            <a:bodyPr wrap="square" rtlCol="0">
              <a:spAutoFit/>
            </a:bodyPr>
            <a:lstStyle/>
            <a:p>
              <a:pPr lvl="0">
                <a:defRPr/>
              </a:pPr>
              <a:r>
                <a:rPr lang="nl-NL" sz="1400" dirty="0">
                  <a:solidFill>
                    <a:schemeClr val="bg2">
                      <a:lumMod val="10000"/>
                    </a:schemeClr>
                  </a:solidFill>
                  <a:cs typeface="Arial"/>
                  <a:sym typeface="Arial"/>
                </a:rPr>
                <a:t>4) Architectuurdagen</a:t>
              </a:r>
            </a:p>
          </p:txBody>
        </p:sp>
      </p:grpSp>
      <p:grpSp>
        <p:nvGrpSpPr>
          <p:cNvPr id="107" name="Groep 106"/>
          <p:cNvGrpSpPr/>
          <p:nvPr/>
        </p:nvGrpSpPr>
        <p:grpSpPr>
          <a:xfrm>
            <a:off x="6762540" y="4489544"/>
            <a:ext cx="2073154" cy="899542"/>
            <a:chOff x="714627" y="4040196"/>
            <a:chExt cx="1336548" cy="819912"/>
          </a:xfrm>
          <a:solidFill>
            <a:srgbClr val="78D2B4"/>
          </a:solidFill>
        </p:grpSpPr>
        <p:sp>
          <p:nvSpPr>
            <p:cNvPr id="108" name="Rechthoek 107"/>
            <p:cNvSpPr/>
            <p:nvPr/>
          </p:nvSpPr>
          <p:spPr>
            <a:xfrm>
              <a:off x="714627" y="4040196"/>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4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109" name="Tekstvak 108"/>
            <p:cNvSpPr txBox="1"/>
            <p:nvPr/>
          </p:nvSpPr>
          <p:spPr>
            <a:xfrm>
              <a:off x="726137" y="4065375"/>
              <a:ext cx="1287766" cy="673275"/>
            </a:xfrm>
            <a:prstGeom prst="rect">
              <a:avLst/>
            </a:prstGeom>
            <a:grpFill/>
          </p:spPr>
          <p:txBody>
            <a:bodyPr wrap="square" lIns="91440" tIns="45720" rIns="91440" bIns="45720" rtlCol="0" anchor="t">
              <a:spAutoFit/>
            </a:bodyPr>
            <a:lstStyle/>
            <a:p>
              <a:r>
                <a:rPr kumimoji="0" lang="nl-NL" sz="1400" i="0" u="none" strike="noStrike" kern="1200" cap="none" spc="0" normalizeH="0" baseline="0" noProof="0" dirty="0">
                  <a:ln>
                    <a:noFill/>
                  </a:ln>
                  <a:solidFill>
                    <a:schemeClr val="bg2">
                      <a:lumMod val="10000"/>
                    </a:schemeClr>
                  </a:solidFill>
                  <a:effectLst/>
                  <a:uLnTx/>
                  <a:uFillTx/>
                  <a:ea typeface="+mn-ea"/>
                  <a:cs typeface="Arial"/>
                  <a:sym typeface="Arial"/>
                </a:rPr>
                <a:t>8) (Informele) adviesaanvraag </a:t>
              </a:r>
              <a:r>
                <a:rPr kumimoji="0" lang="nl-NL" sz="1400" i="0" u="none" strike="noStrike" kern="1200" cap="none" spc="0" normalizeH="0" baseline="0" noProof="0" dirty="0" err="1">
                  <a:ln>
                    <a:noFill/>
                  </a:ln>
                  <a:solidFill>
                    <a:schemeClr val="bg2">
                      <a:lumMod val="10000"/>
                    </a:schemeClr>
                  </a:solidFill>
                  <a:effectLst/>
                  <a:uLnTx/>
                  <a:uFillTx/>
                  <a:ea typeface="+mn-ea"/>
                  <a:cs typeface="Arial"/>
                  <a:sym typeface="Arial"/>
                </a:rPr>
                <a:t>governance</a:t>
              </a:r>
              <a:r>
                <a:rPr kumimoji="0" lang="nl-NL" sz="1400" i="0" u="none" strike="noStrike" kern="1200" cap="none" spc="0" normalizeH="0" baseline="0" noProof="0" dirty="0">
                  <a:ln>
                    <a:noFill/>
                  </a:ln>
                  <a:solidFill>
                    <a:schemeClr val="bg2">
                      <a:lumMod val="10000"/>
                    </a:schemeClr>
                  </a:solidFill>
                  <a:effectLst/>
                  <a:uLnTx/>
                  <a:uFillTx/>
                  <a:ea typeface="+mn-ea"/>
                  <a:cs typeface="Arial"/>
                  <a:sym typeface="Arial"/>
                </a:rPr>
                <a:t> OOAPI</a:t>
              </a:r>
              <a:endParaRPr lang="nl-NL" sz="1400" dirty="0">
                <a:solidFill>
                  <a:schemeClr val="bg2">
                    <a:lumMod val="10000"/>
                  </a:schemeClr>
                </a:solidFill>
              </a:endParaRPr>
            </a:p>
          </p:txBody>
        </p:sp>
      </p:grpSp>
      <p:grpSp>
        <p:nvGrpSpPr>
          <p:cNvPr id="137" name="Groep 136"/>
          <p:cNvGrpSpPr/>
          <p:nvPr/>
        </p:nvGrpSpPr>
        <p:grpSpPr>
          <a:xfrm>
            <a:off x="1908915" y="3397543"/>
            <a:ext cx="2064298" cy="899542"/>
            <a:chOff x="1196340" y="3249168"/>
            <a:chExt cx="1336548" cy="819912"/>
          </a:xfrm>
          <a:solidFill>
            <a:srgbClr val="78D2B4"/>
          </a:solidFill>
        </p:grpSpPr>
        <p:sp>
          <p:nvSpPr>
            <p:cNvPr id="138" name="Rechthoek 137"/>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4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139" name="Tekstvak 138"/>
            <p:cNvSpPr txBox="1"/>
            <p:nvPr/>
          </p:nvSpPr>
          <p:spPr>
            <a:xfrm>
              <a:off x="1208918" y="3274287"/>
              <a:ext cx="1299582" cy="673275"/>
            </a:xfrm>
            <a:prstGeom prst="rect">
              <a:avLst/>
            </a:prstGeom>
            <a:grp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 typeface="Arial"/>
                <a:buNone/>
                <a:tabLst/>
                <a:defRPr/>
              </a:pPr>
              <a:r>
                <a:rPr lang="nl-NL" sz="1400" dirty="0">
                  <a:solidFill>
                    <a:schemeClr val="bg2">
                      <a:lumMod val="10000"/>
                    </a:schemeClr>
                  </a:solidFill>
                  <a:cs typeface="Arial"/>
                  <a:sym typeface="Arial"/>
                </a:rPr>
                <a:t>1) Onderzoek naar en vernieuwing van de t</a:t>
              </a:r>
              <a:r>
                <a:rPr kumimoji="0" lang="nl-NL" sz="1400" i="0" u="none" strike="noStrike" kern="1200" cap="none" spc="0" normalizeH="0" baseline="0" noProof="0" dirty="0" err="1">
                  <a:ln>
                    <a:noFill/>
                  </a:ln>
                  <a:solidFill>
                    <a:schemeClr val="bg2">
                      <a:lumMod val="10000"/>
                    </a:schemeClr>
                  </a:solidFill>
                  <a:effectLst/>
                  <a:uLnTx/>
                  <a:uFillTx/>
                  <a:ea typeface="+mn-ea"/>
                  <a:cs typeface="Arial"/>
                  <a:sym typeface="Arial"/>
                </a:rPr>
                <a:t>oetsingsprocedure</a:t>
              </a:r>
              <a:endParaRPr kumimoji="0" lang="nl-NL" sz="1400" i="0" u="none" strike="noStrike" kern="1200" cap="none" spc="0" normalizeH="0" baseline="0" noProof="0" dirty="0">
                <a:ln>
                  <a:noFill/>
                </a:ln>
                <a:solidFill>
                  <a:schemeClr val="bg2">
                    <a:lumMod val="10000"/>
                  </a:schemeClr>
                </a:solidFill>
                <a:effectLst/>
                <a:uLnTx/>
                <a:uFillTx/>
                <a:ea typeface="+mn-ea"/>
                <a:cs typeface="Arial"/>
                <a:sym typeface="Arial"/>
              </a:endParaRPr>
            </a:p>
          </p:txBody>
        </p:sp>
      </p:grpSp>
      <p:grpSp>
        <p:nvGrpSpPr>
          <p:cNvPr id="143" name="Groep 142"/>
          <p:cNvGrpSpPr/>
          <p:nvPr/>
        </p:nvGrpSpPr>
        <p:grpSpPr>
          <a:xfrm>
            <a:off x="9185823" y="4507742"/>
            <a:ext cx="2076848" cy="909897"/>
            <a:chOff x="1208941" y="4346578"/>
            <a:chExt cx="1336548" cy="819912"/>
          </a:xfrm>
          <a:solidFill>
            <a:srgbClr val="78D2B4"/>
          </a:solidFill>
        </p:grpSpPr>
        <p:sp>
          <p:nvSpPr>
            <p:cNvPr id="144" name="Rechthoek 143"/>
            <p:cNvSpPr/>
            <p:nvPr/>
          </p:nvSpPr>
          <p:spPr>
            <a:xfrm>
              <a:off x="1208941" y="434657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4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145" name="Tekstvak 144"/>
            <p:cNvSpPr txBox="1"/>
            <p:nvPr/>
          </p:nvSpPr>
          <p:spPr>
            <a:xfrm>
              <a:off x="1218722" y="4369919"/>
              <a:ext cx="1308520" cy="665613"/>
            </a:xfrm>
            <a:prstGeom prst="rect">
              <a:avLst/>
            </a:prstGeom>
            <a:grp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 typeface="Arial"/>
                <a:buNone/>
                <a:tabLst/>
                <a:defRPr/>
              </a:pPr>
              <a:r>
                <a:rPr kumimoji="0" lang="nl-NL" sz="1400" i="0" u="none" strike="noStrike" kern="1200" cap="none" spc="0" normalizeH="0" baseline="0" noProof="0" dirty="0">
                  <a:ln>
                    <a:noFill/>
                  </a:ln>
                  <a:solidFill>
                    <a:schemeClr val="bg2">
                      <a:lumMod val="10000"/>
                    </a:schemeClr>
                  </a:solidFill>
                  <a:effectLst/>
                  <a:uLnTx/>
                  <a:uFillTx/>
                  <a:ea typeface="+mn-ea"/>
                  <a:cs typeface="Arial"/>
                  <a:sym typeface="Arial"/>
                </a:rPr>
                <a:t>11) Werkgroep Internationale Standaardisatie</a:t>
              </a:r>
            </a:p>
          </p:txBody>
        </p:sp>
      </p:grpSp>
      <p:grpSp>
        <p:nvGrpSpPr>
          <p:cNvPr id="146" name="Groep 145"/>
          <p:cNvGrpSpPr/>
          <p:nvPr/>
        </p:nvGrpSpPr>
        <p:grpSpPr>
          <a:xfrm>
            <a:off x="9178704" y="3408807"/>
            <a:ext cx="2076848" cy="879447"/>
            <a:chOff x="1196340" y="2122287"/>
            <a:chExt cx="1336548" cy="819912"/>
          </a:xfrm>
          <a:solidFill>
            <a:srgbClr val="78D2B4"/>
          </a:solidFill>
        </p:grpSpPr>
        <p:sp>
          <p:nvSpPr>
            <p:cNvPr id="147" name="Rechthoek 146"/>
            <p:cNvSpPr/>
            <p:nvPr/>
          </p:nvSpPr>
          <p:spPr>
            <a:xfrm>
              <a:off x="1196340" y="2122287"/>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4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148" name="Tekstvak 147"/>
            <p:cNvSpPr txBox="1"/>
            <p:nvPr/>
          </p:nvSpPr>
          <p:spPr>
            <a:xfrm>
              <a:off x="1206129" y="2149168"/>
              <a:ext cx="1313093" cy="487800"/>
            </a:xfrm>
            <a:prstGeom prst="rect">
              <a:avLst/>
            </a:prstGeom>
            <a:grp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 typeface="Arial"/>
                <a:buNone/>
                <a:tabLst/>
                <a:defRPr/>
              </a:pPr>
              <a:r>
                <a:rPr lang="nl-NL" sz="1400" dirty="0">
                  <a:solidFill>
                    <a:schemeClr val="bg2">
                      <a:lumMod val="10000"/>
                    </a:schemeClr>
                  </a:solidFill>
                  <a:cs typeface="Arial"/>
                  <a:sym typeface="Arial"/>
                </a:rPr>
                <a:t>10</a:t>
              </a:r>
              <a:r>
                <a:rPr kumimoji="0" lang="nl-NL" sz="1400" i="0" u="none" strike="noStrike" kern="1200" cap="none" spc="0" normalizeH="0" baseline="0" noProof="0" dirty="0">
                  <a:ln>
                    <a:noFill/>
                  </a:ln>
                  <a:solidFill>
                    <a:schemeClr val="bg2">
                      <a:lumMod val="10000"/>
                    </a:schemeClr>
                  </a:solidFill>
                  <a:effectLst/>
                  <a:uLnTx/>
                  <a:uFillTx/>
                  <a:ea typeface="+mn-ea"/>
                  <a:cs typeface="Arial"/>
                  <a:sym typeface="Arial"/>
                </a:rPr>
                <a:t>) Meegewerkt aan </a:t>
              </a:r>
              <a:r>
                <a:rPr lang="nl-NL" sz="1400" dirty="0" err="1">
                  <a:solidFill>
                    <a:schemeClr val="bg2">
                      <a:lumMod val="10000"/>
                    </a:schemeClr>
                  </a:solidFill>
                  <a:cs typeface="Arial"/>
                  <a:sym typeface="Arial"/>
                </a:rPr>
                <a:t>EduXS</a:t>
              </a:r>
              <a:endParaRPr kumimoji="0" lang="nl-NL" sz="1400" i="0" u="none" strike="noStrike" kern="1200" cap="none" spc="0" normalizeH="0" baseline="0" noProof="0" dirty="0">
                <a:ln>
                  <a:noFill/>
                </a:ln>
                <a:solidFill>
                  <a:schemeClr val="bg2">
                    <a:lumMod val="10000"/>
                  </a:schemeClr>
                </a:solidFill>
                <a:effectLst/>
                <a:uLnTx/>
                <a:uFillTx/>
                <a:ea typeface="+mn-ea"/>
                <a:cs typeface="Arial"/>
                <a:sym typeface="Arial"/>
              </a:endParaRPr>
            </a:p>
          </p:txBody>
        </p:sp>
      </p:grpSp>
      <p:grpSp>
        <p:nvGrpSpPr>
          <p:cNvPr id="149" name="Groep 148"/>
          <p:cNvGrpSpPr/>
          <p:nvPr/>
        </p:nvGrpSpPr>
        <p:grpSpPr>
          <a:xfrm>
            <a:off x="987301" y="1762152"/>
            <a:ext cx="634746" cy="1353181"/>
            <a:chOff x="1196340" y="3249168"/>
            <a:chExt cx="1336548" cy="819912"/>
          </a:xfrm>
          <a:solidFill>
            <a:srgbClr val="DCDCDC"/>
          </a:solidFill>
        </p:grpSpPr>
        <p:sp>
          <p:nvSpPr>
            <p:cNvPr id="150" name="Rechthoek 149"/>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black"/>
                </a:solidFill>
                <a:effectLst/>
                <a:uLnTx/>
                <a:uFillTx/>
                <a:ea typeface="+mn-ea"/>
                <a:cs typeface="+mn-cs"/>
                <a:sym typeface="Arial"/>
              </a:endParaRPr>
            </a:p>
          </p:txBody>
        </p:sp>
        <p:sp>
          <p:nvSpPr>
            <p:cNvPr id="151" name="Tekstvak 150"/>
            <p:cNvSpPr txBox="1"/>
            <p:nvPr/>
          </p:nvSpPr>
          <p:spPr>
            <a:xfrm>
              <a:off x="1443368" y="3265981"/>
              <a:ext cx="907294" cy="773655"/>
            </a:xfrm>
            <a:prstGeom prst="rect">
              <a:avLst/>
            </a:prstGeom>
            <a:grpFill/>
          </p:spPr>
          <p:txBody>
            <a:bodyPr vert="vert270"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600" b="1" i="0" u="none" strike="noStrike" kern="1200" cap="none" spc="0" normalizeH="0" baseline="0" noProof="0" dirty="0">
                  <a:ln>
                    <a:noFill/>
                  </a:ln>
                  <a:solidFill>
                    <a:srgbClr val="000000"/>
                  </a:solidFill>
                  <a:effectLst/>
                  <a:uLnTx/>
                  <a:uFillTx/>
                  <a:ea typeface="+mn-ea"/>
                  <a:cs typeface="Arial"/>
                  <a:sym typeface="Arial"/>
                </a:rPr>
                <a:t>Ambitie</a:t>
              </a:r>
              <a:endParaRPr kumimoji="0" lang="nl-NL" sz="1600" b="1" i="0" u="none" strike="noStrike" kern="1200" cap="none" spc="0" normalizeH="0" baseline="0" noProof="0" dirty="0">
                <a:ln>
                  <a:noFill/>
                </a:ln>
                <a:solidFill>
                  <a:prstClr val="black"/>
                </a:solidFill>
                <a:effectLst/>
                <a:uLnTx/>
                <a:uFillTx/>
                <a:ea typeface="+mn-ea"/>
                <a:cs typeface="Calibri" panose="020F0502020204030204"/>
                <a:sym typeface="Arial"/>
              </a:endParaRPr>
            </a:p>
          </p:txBody>
        </p:sp>
      </p:grpSp>
      <p:grpSp>
        <p:nvGrpSpPr>
          <p:cNvPr id="155" name="Groep 154"/>
          <p:cNvGrpSpPr/>
          <p:nvPr/>
        </p:nvGrpSpPr>
        <p:grpSpPr>
          <a:xfrm>
            <a:off x="987301" y="3375054"/>
            <a:ext cx="634746" cy="3158340"/>
            <a:chOff x="1196340" y="3249168"/>
            <a:chExt cx="1336548" cy="819912"/>
          </a:xfrm>
          <a:solidFill>
            <a:srgbClr val="DCDCDC"/>
          </a:solidFill>
        </p:grpSpPr>
        <p:sp>
          <p:nvSpPr>
            <p:cNvPr id="156" name="Rechthoek 155"/>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black"/>
                </a:solidFill>
                <a:effectLst/>
                <a:uLnTx/>
                <a:uFillTx/>
                <a:ea typeface="+mn-ea"/>
                <a:cs typeface="+mn-cs"/>
                <a:sym typeface="Arial"/>
              </a:endParaRPr>
            </a:p>
          </p:txBody>
        </p:sp>
        <p:sp>
          <p:nvSpPr>
            <p:cNvPr id="157" name="Tekstvak 156"/>
            <p:cNvSpPr txBox="1"/>
            <p:nvPr/>
          </p:nvSpPr>
          <p:spPr>
            <a:xfrm>
              <a:off x="1403542" y="3260017"/>
              <a:ext cx="907294" cy="790474"/>
            </a:xfrm>
            <a:prstGeom prst="rect">
              <a:avLst/>
            </a:prstGeom>
            <a:grpFill/>
          </p:spPr>
          <p:txBody>
            <a:bodyPr vert="vert270"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600" b="1" i="0" u="none" strike="noStrike" kern="1200" cap="none" spc="0" normalizeH="0" baseline="0" noProof="0" dirty="0">
                  <a:ln>
                    <a:noFill/>
                  </a:ln>
                  <a:solidFill>
                    <a:srgbClr val="000000"/>
                  </a:solidFill>
                  <a:effectLst/>
                  <a:uLnTx/>
                  <a:uFillTx/>
                  <a:ea typeface="+mn-ea"/>
                  <a:cs typeface="Arial"/>
                  <a:sym typeface="Arial"/>
                </a:rPr>
                <a:t>Activiteiten</a:t>
              </a:r>
              <a:endParaRPr kumimoji="0" lang="nl-NL" sz="2000" b="1" i="0" u="none" strike="noStrike" kern="1200" cap="none" spc="0" normalizeH="0" baseline="0" noProof="0" dirty="0">
                <a:ln>
                  <a:noFill/>
                </a:ln>
                <a:solidFill>
                  <a:srgbClr val="000000"/>
                </a:solidFill>
                <a:effectLst/>
                <a:uLnTx/>
                <a:uFillTx/>
                <a:ea typeface="+mn-ea"/>
                <a:cs typeface="Calibri"/>
                <a:sym typeface="Arial"/>
              </a:endParaRPr>
            </a:p>
          </p:txBody>
        </p:sp>
      </p:grpSp>
      <p:grpSp>
        <p:nvGrpSpPr>
          <p:cNvPr id="158" name="Groep 157"/>
          <p:cNvGrpSpPr/>
          <p:nvPr/>
        </p:nvGrpSpPr>
        <p:grpSpPr>
          <a:xfrm>
            <a:off x="4340926" y="1759310"/>
            <a:ext cx="2062693" cy="1363857"/>
            <a:chOff x="2852928" y="850392"/>
            <a:chExt cx="1965960" cy="576072"/>
          </a:xfrm>
          <a:solidFill>
            <a:srgbClr val="006E54"/>
          </a:solidFill>
        </p:grpSpPr>
        <p:sp>
          <p:nvSpPr>
            <p:cNvPr id="159" name="Rechthoek 158"/>
            <p:cNvSpPr/>
            <p:nvPr/>
          </p:nvSpPr>
          <p:spPr>
            <a:xfrm>
              <a:off x="2852928" y="850392"/>
              <a:ext cx="1965960" cy="57607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a:ln>
                  <a:noFill/>
                </a:ln>
                <a:solidFill>
                  <a:schemeClr val="bg1"/>
                </a:solidFill>
                <a:effectLst/>
                <a:uLnTx/>
                <a:uFillTx/>
                <a:ea typeface="+mn-ea"/>
                <a:cs typeface="+mn-cs"/>
                <a:sym typeface="Arial"/>
              </a:endParaRPr>
            </a:p>
          </p:txBody>
        </p:sp>
        <p:sp>
          <p:nvSpPr>
            <p:cNvPr id="160" name="Tekstvak 159"/>
            <p:cNvSpPr txBox="1"/>
            <p:nvPr/>
          </p:nvSpPr>
          <p:spPr>
            <a:xfrm>
              <a:off x="2871955" y="858635"/>
              <a:ext cx="1920762" cy="494000"/>
            </a:xfrm>
            <a:prstGeom prst="rect">
              <a:avLst/>
            </a:prstGeom>
            <a:grp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0" i="0" u="none" strike="noStrike" kern="1200" cap="none" spc="0" normalizeH="0" baseline="0" noProof="0" dirty="0">
                  <a:ln>
                    <a:noFill/>
                  </a:ln>
                  <a:solidFill>
                    <a:schemeClr val="bg1"/>
                  </a:solidFill>
                  <a:effectLst/>
                  <a:uLnTx/>
                  <a:uFillTx/>
                  <a:ea typeface="+mn-ea"/>
                  <a:cs typeface="Arial"/>
                  <a:sym typeface="Arial"/>
                </a:rPr>
                <a:t>B. Versterken samenhang en </a:t>
              </a:r>
              <a:r>
                <a:rPr kumimoji="0" lang="nl-NL" sz="1400" b="0" i="0" u="none" strike="noStrike" kern="1200" cap="none" spc="0" normalizeH="0" baseline="0" noProof="0" dirty="0" err="1">
                  <a:ln>
                    <a:noFill/>
                  </a:ln>
                  <a:solidFill>
                    <a:schemeClr val="bg1"/>
                  </a:solidFill>
                  <a:effectLst/>
                  <a:uLnTx/>
                  <a:uFillTx/>
                  <a:ea typeface="+mn-ea"/>
                  <a:cs typeface="Arial"/>
                  <a:sym typeface="Arial"/>
                </a:rPr>
                <a:t>governance</a:t>
              </a:r>
              <a:r>
                <a:rPr kumimoji="0" lang="nl-NL" sz="1400" b="0" i="0" u="none" strike="noStrike" kern="1200" cap="none" spc="0" normalizeH="0" baseline="0" noProof="0" dirty="0">
                  <a:ln>
                    <a:noFill/>
                  </a:ln>
                  <a:solidFill>
                    <a:schemeClr val="bg1"/>
                  </a:solidFill>
                  <a:effectLst/>
                  <a:uLnTx/>
                  <a:uFillTx/>
                  <a:ea typeface="+mn-ea"/>
                  <a:cs typeface="Arial"/>
                  <a:sym typeface="Arial"/>
                </a:rPr>
                <a:t> op architecturen en standaarden</a:t>
              </a:r>
            </a:p>
          </p:txBody>
        </p:sp>
      </p:grpSp>
      <p:grpSp>
        <p:nvGrpSpPr>
          <p:cNvPr id="113" name="Groep 112"/>
          <p:cNvGrpSpPr/>
          <p:nvPr/>
        </p:nvGrpSpPr>
        <p:grpSpPr>
          <a:xfrm>
            <a:off x="4332133" y="4489545"/>
            <a:ext cx="2057241" cy="899542"/>
            <a:chOff x="1196340" y="3249168"/>
            <a:chExt cx="1336548" cy="819912"/>
          </a:xfrm>
          <a:solidFill>
            <a:srgbClr val="78D2B4"/>
          </a:solidFill>
        </p:grpSpPr>
        <p:sp>
          <p:nvSpPr>
            <p:cNvPr id="114" name="Rechthoek 113"/>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4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115" name="Tekstvak 114"/>
            <p:cNvSpPr txBox="1"/>
            <p:nvPr/>
          </p:nvSpPr>
          <p:spPr>
            <a:xfrm>
              <a:off x="1210395" y="3272182"/>
              <a:ext cx="1290099" cy="673275"/>
            </a:xfrm>
            <a:prstGeom prst="rect">
              <a:avLst/>
            </a:prstGeom>
            <a:grpFill/>
          </p:spPr>
          <p:txBody>
            <a:bodyPr wrap="square" rtlCol="0">
              <a:spAutoFit/>
            </a:bodyPr>
            <a:lstStyle/>
            <a:p>
              <a:pPr>
                <a:defRPr/>
              </a:pPr>
              <a:r>
                <a:rPr kumimoji="0" lang="nl-NL" sz="1400" i="0" u="none" strike="noStrike" kern="1200" cap="none" spc="0" normalizeH="0" baseline="0" noProof="0" dirty="0">
                  <a:ln>
                    <a:noFill/>
                  </a:ln>
                  <a:solidFill>
                    <a:schemeClr val="bg2">
                      <a:lumMod val="10000"/>
                    </a:schemeClr>
                  </a:solidFill>
                  <a:effectLst/>
                  <a:uLnTx/>
                  <a:uFillTx/>
                  <a:ea typeface="+mn-ea"/>
                  <a:cs typeface="Arial"/>
                  <a:sym typeface="Arial"/>
                </a:rPr>
                <a:t>5) Ontwikkeling Architectuur Kader Afspraak (AKA)</a:t>
              </a:r>
              <a:endParaRPr lang="nl-NL" sz="1400" dirty="0">
                <a:solidFill>
                  <a:schemeClr val="bg2">
                    <a:lumMod val="10000"/>
                  </a:schemeClr>
                </a:solidFill>
              </a:endParaRPr>
            </a:p>
          </p:txBody>
        </p:sp>
      </p:grpSp>
      <p:grpSp>
        <p:nvGrpSpPr>
          <p:cNvPr id="111" name="Groep 110"/>
          <p:cNvGrpSpPr/>
          <p:nvPr/>
        </p:nvGrpSpPr>
        <p:grpSpPr>
          <a:xfrm>
            <a:off x="9184154" y="1759311"/>
            <a:ext cx="2062693" cy="1374026"/>
            <a:chOff x="2852928" y="850392"/>
            <a:chExt cx="1965960" cy="576072"/>
          </a:xfrm>
          <a:solidFill>
            <a:srgbClr val="006E54"/>
          </a:solidFill>
        </p:grpSpPr>
        <p:sp>
          <p:nvSpPr>
            <p:cNvPr id="112" name="Rechthoek 111"/>
            <p:cNvSpPr/>
            <p:nvPr/>
          </p:nvSpPr>
          <p:spPr>
            <a:xfrm>
              <a:off x="2852928" y="850392"/>
              <a:ext cx="1965960" cy="57607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a:ln>
                  <a:noFill/>
                </a:ln>
                <a:solidFill>
                  <a:schemeClr val="bg1"/>
                </a:solidFill>
                <a:effectLst/>
                <a:uLnTx/>
                <a:uFillTx/>
                <a:ea typeface="+mn-ea"/>
                <a:cs typeface="+mn-cs"/>
                <a:sym typeface="Arial"/>
              </a:endParaRPr>
            </a:p>
          </p:txBody>
        </p:sp>
        <p:sp>
          <p:nvSpPr>
            <p:cNvPr id="120" name="Tekstvak 119"/>
            <p:cNvSpPr txBox="1"/>
            <p:nvPr/>
          </p:nvSpPr>
          <p:spPr>
            <a:xfrm>
              <a:off x="2869006" y="856650"/>
              <a:ext cx="1937940" cy="400017"/>
            </a:xfrm>
            <a:prstGeom prst="rect">
              <a:avLst/>
            </a:prstGeom>
            <a:grp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 typeface="Arial"/>
                <a:buNone/>
                <a:tabLst/>
                <a:defRPr/>
              </a:pPr>
              <a:r>
                <a:rPr lang="nl-NL" sz="1400" dirty="0">
                  <a:solidFill>
                    <a:schemeClr val="bg1"/>
                  </a:solidFill>
                  <a:cs typeface="Arial"/>
                  <a:sym typeface="Arial"/>
                </a:rPr>
                <a:t>D. Meer aandacht voor en verbinding met internationale standaarden</a:t>
              </a:r>
            </a:p>
          </p:txBody>
        </p:sp>
      </p:grpSp>
      <p:sp>
        <p:nvSpPr>
          <p:cNvPr id="128" name="Google Shape;99;ge15e2bb69b_0_6"/>
          <p:cNvSpPr txBox="1">
            <a:spLocks/>
          </p:cNvSpPr>
          <p:nvPr/>
        </p:nvSpPr>
        <p:spPr>
          <a:xfrm>
            <a:off x="983764" y="1026321"/>
            <a:ext cx="10278908" cy="454305"/>
          </a:xfrm>
          <a:prstGeom prst="rect">
            <a:avLst/>
          </a:prstGeom>
          <a:solidFill>
            <a:srgbClr val="0FA67E"/>
          </a:solidFill>
          <a:ln>
            <a:noFill/>
          </a:ln>
        </p:spPr>
        <p:txBody>
          <a:bodyPr spcFirstLastPara="1" vert="horz" wrap="square" lIns="121900" tIns="121900" rIns="121900" bIns="12190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
                <a:prstClr val="white"/>
              </a:buClr>
              <a:buSzPts val="3700"/>
              <a:buFont typeface="Calibri"/>
              <a:buNone/>
              <a:tabLst/>
              <a:defRPr/>
            </a:pPr>
            <a:r>
              <a:rPr kumimoji="0" lang="nl-NL" sz="1600" b="1" i="0" u="none" strike="noStrike" kern="1200" cap="none" spc="0" normalizeH="0" baseline="0" noProof="0" dirty="0">
                <a:ln>
                  <a:noFill/>
                </a:ln>
                <a:solidFill>
                  <a:prstClr val="white"/>
                </a:solidFill>
                <a:effectLst/>
                <a:uLnTx/>
                <a:uFillTx/>
                <a:latin typeface="+mn-lt"/>
                <a:ea typeface="+mj-ea"/>
                <a:cs typeface="+mj-cs"/>
                <a:sym typeface="Arial"/>
              </a:rPr>
              <a:t>Ambities en activiteiten</a:t>
            </a:r>
          </a:p>
        </p:txBody>
      </p:sp>
      <p:sp>
        <p:nvSpPr>
          <p:cNvPr id="3" name="Tekstvak 2">
            <a:extLst>
              <a:ext uri="{FF2B5EF4-FFF2-40B4-BE49-F238E27FC236}">
                <a16:creationId xmlns:a16="http://schemas.microsoft.com/office/drawing/2014/main" id="{C98ADF1F-48F1-954B-4499-B9513B20DF8E}"/>
              </a:ext>
            </a:extLst>
          </p:cNvPr>
          <p:cNvSpPr txBox="1"/>
          <p:nvPr/>
        </p:nvSpPr>
        <p:spPr>
          <a:xfrm>
            <a:off x="983763" y="5485158"/>
            <a:ext cx="800100" cy="646331"/>
          </a:xfrm>
          <a:prstGeom prst="rect">
            <a:avLst/>
          </a:prstGeom>
          <a:noFill/>
        </p:spPr>
        <p:txBody>
          <a:bodyPr wrap="square" rtlCol="0">
            <a:spAutoFit/>
          </a:bodyPr>
          <a:lstStyle/>
          <a:p>
            <a:endParaRPr lang="nl-NL" dirty="0"/>
          </a:p>
          <a:p>
            <a:endParaRPr lang="nl-NL" dirty="0"/>
          </a:p>
        </p:txBody>
      </p:sp>
      <p:grpSp>
        <p:nvGrpSpPr>
          <p:cNvPr id="11" name="Groep 10">
            <a:extLst>
              <a:ext uri="{FF2B5EF4-FFF2-40B4-BE49-F238E27FC236}">
                <a16:creationId xmlns:a16="http://schemas.microsoft.com/office/drawing/2014/main" id="{17C3476E-CE42-EC3B-3B99-7F6892E6C97B}"/>
              </a:ext>
            </a:extLst>
          </p:cNvPr>
          <p:cNvGrpSpPr/>
          <p:nvPr/>
        </p:nvGrpSpPr>
        <p:grpSpPr>
          <a:xfrm>
            <a:off x="1908850" y="4489545"/>
            <a:ext cx="2073154" cy="899542"/>
            <a:chOff x="1196340" y="3249168"/>
            <a:chExt cx="1336548" cy="819912"/>
          </a:xfrm>
          <a:solidFill>
            <a:srgbClr val="78D2B4"/>
          </a:solidFill>
        </p:grpSpPr>
        <p:sp>
          <p:nvSpPr>
            <p:cNvPr id="12" name="Rechthoek 11">
              <a:extLst>
                <a:ext uri="{FF2B5EF4-FFF2-40B4-BE49-F238E27FC236}">
                  <a16:creationId xmlns:a16="http://schemas.microsoft.com/office/drawing/2014/main" id="{08CF7171-58FF-042D-C326-C799DFACDD05}"/>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4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13" name="Tekstvak 12">
              <a:extLst>
                <a:ext uri="{FF2B5EF4-FFF2-40B4-BE49-F238E27FC236}">
                  <a16:creationId xmlns:a16="http://schemas.microsoft.com/office/drawing/2014/main" id="{7E40732D-B1F0-A764-FCDB-6BF64E896587}"/>
                </a:ext>
              </a:extLst>
            </p:cNvPr>
            <p:cNvSpPr txBox="1"/>
            <p:nvPr/>
          </p:nvSpPr>
          <p:spPr>
            <a:xfrm>
              <a:off x="1210339" y="3283720"/>
              <a:ext cx="1300089" cy="476903"/>
            </a:xfrm>
            <a:prstGeom prst="rect">
              <a:avLst/>
            </a:prstGeom>
            <a:grp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 typeface="Arial"/>
                <a:buNone/>
                <a:tabLst/>
                <a:defRPr/>
              </a:pPr>
              <a:r>
                <a:rPr lang="nl-NL" sz="1400" dirty="0">
                  <a:solidFill>
                    <a:schemeClr val="bg2">
                      <a:lumMod val="10000"/>
                    </a:schemeClr>
                  </a:solidFill>
                  <a:cs typeface="Arial"/>
                  <a:sym typeface="Arial"/>
                </a:rPr>
                <a:t>2) Doorontwikkeling </a:t>
              </a:r>
              <a:r>
                <a:rPr kumimoji="0" lang="nl-NL" sz="1400" i="0" u="none" strike="noStrike" kern="1200" cap="none" spc="0" normalizeH="0" baseline="0" noProof="0" dirty="0">
                  <a:ln>
                    <a:noFill/>
                  </a:ln>
                  <a:solidFill>
                    <a:schemeClr val="bg2">
                      <a:lumMod val="10000"/>
                    </a:schemeClr>
                  </a:solidFill>
                  <a:effectLst/>
                  <a:uLnTx/>
                  <a:uFillTx/>
                  <a:ea typeface="+mn-ea"/>
                  <a:cs typeface="Arial"/>
                  <a:sym typeface="Arial"/>
                </a:rPr>
                <a:t>ROSA</a:t>
              </a:r>
            </a:p>
          </p:txBody>
        </p:sp>
      </p:grpSp>
      <p:sp>
        <p:nvSpPr>
          <p:cNvPr id="31" name="Tekstvak 30">
            <a:extLst>
              <a:ext uri="{FF2B5EF4-FFF2-40B4-BE49-F238E27FC236}">
                <a16:creationId xmlns:a16="http://schemas.microsoft.com/office/drawing/2014/main" id="{C229FECA-9C6A-7617-0F4F-6F27B7E5EAE5}"/>
              </a:ext>
            </a:extLst>
          </p:cNvPr>
          <p:cNvSpPr txBox="1"/>
          <p:nvPr/>
        </p:nvSpPr>
        <p:spPr>
          <a:xfrm>
            <a:off x="7010400" y="268227"/>
            <a:ext cx="4284124" cy="369332"/>
          </a:xfrm>
          <a:prstGeom prst="rect">
            <a:avLst/>
          </a:prstGeom>
          <a:noFill/>
        </p:spPr>
        <p:txBody>
          <a:bodyPr wrap="square" rtlCol="0">
            <a:spAutoFit/>
          </a:bodyPr>
          <a:lstStyle/>
          <a:p>
            <a:pPr algn="r"/>
            <a:r>
              <a:rPr lang="nl-NL" b="1" dirty="0">
                <a:solidFill>
                  <a:prstClr val="white"/>
                </a:solidFill>
                <a:sym typeface="Arial"/>
              </a:rPr>
              <a:t>Standaardisatieraad december 2025</a:t>
            </a:r>
            <a:endParaRPr lang="nl-NL" dirty="0"/>
          </a:p>
        </p:txBody>
      </p:sp>
      <p:grpSp>
        <p:nvGrpSpPr>
          <p:cNvPr id="33" name="Groep 32">
            <a:extLst>
              <a:ext uri="{FF2B5EF4-FFF2-40B4-BE49-F238E27FC236}">
                <a16:creationId xmlns:a16="http://schemas.microsoft.com/office/drawing/2014/main" id="{5220C319-5E06-0FBC-4487-787834FF07C7}"/>
              </a:ext>
            </a:extLst>
          </p:cNvPr>
          <p:cNvGrpSpPr/>
          <p:nvPr/>
        </p:nvGrpSpPr>
        <p:grpSpPr>
          <a:xfrm>
            <a:off x="6752079" y="3389626"/>
            <a:ext cx="2073154" cy="906318"/>
            <a:chOff x="714627" y="4040196"/>
            <a:chExt cx="1336548" cy="819912"/>
          </a:xfrm>
          <a:solidFill>
            <a:srgbClr val="78D2B4"/>
          </a:solidFill>
        </p:grpSpPr>
        <p:sp>
          <p:nvSpPr>
            <p:cNvPr id="34" name="Rechthoek 33">
              <a:extLst>
                <a:ext uri="{FF2B5EF4-FFF2-40B4-BE49-F238E27FC236}">
                  <a16:creationId xmlns:a16="http://schemas.microsoft.com/office/drawing/2014/main" id="{EED0B136-0763-77F6-7E5F-D89E39E21BE7}"/>
                </a:ext>
              </a:extLst>
            </p:cNvPr>
            <p:cNvSpPr/>
            <p:nvPr/>
          </p:nvSpPr>
          <p:spPr>
            <a:xfrm>
              <a:off x="714627" y="4040196"/>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4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35" name="Tekstvak 34">
              <a:extLst>
                <a:ext uri="{FF2B5EF4-FFF2-40B4-BE49-F238E27FC236}">
                  <a16:creationId xmlns:a16="http://schemas.microsoft.com/office/drawing/2014/main" id="{24A87DC9-7F06-511E-6166-5628D32DC48C}"/>
                </a:ext>
              </a:extLst>
            </p:cNvPr>
            <p:cNvSpPr txBox="1"/>
            <p:nvPr/>
          </p:nvSpPr>
          <p:spPr>
            <a:xfrm>
              <a:off x="726137" y="4065373"/>
              <a:ext cx="1287766" cy="473338"/>
            </a:xfrm>
            <a:prstGeom prst="rect">
              <a:avLst/>
            </a:prstGeom>
            <a:grpFill/>
          </p:spPr>
          <p:txBody>
            <a:bodyPr wrap="square" lIns="91440" tIns="45720" rIns="91440" bIns="45720" rtlCol="0" anchor="t">
              <a:spAutoFit/>
            </a:bodyPr>
            <a:lstStyle/>
            <a:p>
              <a:r>
                <a:rPr kumimoji="0" lang="nl-NL" sz="1400" i="0" u="none" strike="noStrike" kern="1200" cap="none" spc="0" normalizeH="0" baseline="0" noProof="0" dirty="0">
                  <a:ln>
                    <a:noFill/>
                  </a:ln>
                  <a:solidFill>
                    <a:schemeClr val="bg2">
                      <a:lumMod val="10000"/>
                    </a:schemeClr>
                  </a:solidFill>
                  <a:effectLst/>
                  <a:uLnTx/>
                  <a:uFillTx/>
                  <a:ea typeface="+mn-ea"/>
                  <a:cs typeface="Arial"/>
                  <a:sym typeface="Arial"/>
                </a:rPr>
                <a:t>7) </a:t>
              </a:r>
              <a:r>
                <a:rPr lang="nl-NL" sz="1400" dirty="0" err="1">
                  <a:solidFill>
                    <a:schemeClr val="bg2">
                      <a:lumMod val="10000"/>
                    </a:schemeClr>
                  </a:solidFill>
                  <a:cs typeface="Arial"/>
                  <a:sym typeface="Arial"/>
                </a:rPr>
                <a:t>Samenwerkings-overeenkomst</a:t>
              </a:r>
              <a:r>
                <a:rPr lang="nl-NL" sz="1400" dirty="0">
                  <a:solidFill>
                    <a:schemeClr val="bg2">
                      <a:lumMod val="10000"/>
                    </a:schemeClr>
                  </a:solidFill>
                  <a:cs typeface="Arial"/>
                  <a:sym typeface="Arial"/>
                </a:rPr>
                <a:t> met </a:t>
              </a:r>
              <a:r>
                <a:rPr lang="nl-NL" sz="1400" dirty="0" err="1">
                  <a:solidFill>
                    <a:schemeClr val="bg2">
                      <a:lumMod val="10000"/>
                    </a:schemeClr>
                  </a:solidFill>
                  <a:cs typeface="Arial"/>
                  <a:sym typeface="Arial"/>
                </a:rPr>
                <a:t>EduV</a:t>
              </a:r>
              <a:endParaRPr kumimoji="0" lang="nl-NL" sz="1400" i="0" u="none" strike="noStrike" kern="1200" cap="none" spc="0" normalizeH="0" baseline="0" noProof="0" dirty="0">
                <a:ln>
                  <a:noFill/>
                </a:ln>
                <a:solidFill>
                  <a:schemeClr val="bg2">
                    <a:lumMod val="10000"/>
                  </a:schemeClr>
                </a:solidFill>
                <a:effectLst/>
                <a:uLnTx/>
                <a:uFillTx/>
                <a:ea typeface="+mn-ea"/>
                <a:cs typeface="Arial"/>
                <a:sym typeface="Arial"/>
              </a:endParaRPr>
            </a:p>
          </p:txBody>
        </p:sp>
      </p:grpSp>
      <p:grpSp>
        <p:nvGrpSpPr>
          <p:cNvPr id="36" name="Groep 35">
            <a:extLst>
              <a:ext uri="{FF2B5EF4-FFF2-40B4-BE49-F238E27FC236}">
                <a16:creationId xmlns:a16="http://schemas.microsoft.com/office/drawing/2014/main" id="{C5BFEE5C-F34F-3DFF-0B67-2B22092DB897}"/>
              </a:ext>
            </a:extLst>
          </p:cNvPr>
          <p:cNvGrpSpPr/>
          <p:nvPr/>
        </p:nvGrpSpPr>
        <p:grpSpPr>
          <a:xfrm>
            <a:off x="1912443" y="5635511"/>
            <a:ext cx="2057241" cy="897883"/>
            <a:chOff x="1191348" y="3232030"/>
            <a:chExt cx="1336548" cy="819912"/>
          </a:xfrm>
          <a:solidFill>
            <a:srgbClr val="78D2B4"/>
          </a:solidFill>
        </p:grpSpPr>
        <p:sp>
          <p:nvSpPr>
            <p:cNvPr id="37" name="Rechthoek 36">
              <a:extLst>
                <a:ext uri="{FF2B5EF4-FFF2-40B4-BE49-F238E27FC236}">
                  <a16:creationId xmlns:a16="http://schemas.microsoft.com/office/drawing/2014/main" id="{3DF8C5A0-135E-6A2A-9CB5-36229054D848}"/>
                </a:ext>
              </a:extLst>
            </p:cNvPr>
            <p:cNvSpPr/>
            <p:nvPr/>
          </p:nvSpPr>
          <p:spPr>
            <a:xfrm>
              <a:off x="1191348" y="3232030"/>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4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38" name="Tekstvak 37">
              <a:extLst>
                <a:ext uri="{FF2B5EF4-FFF2-40B4-BE49-F238E27FC236}">
                  <a16:creationId xmlns:a16="http://schemas.microsoft.com/office/drawing/2014/main" id="{0DE2ACFD-C948-A731-6CC1-50C105942ADA}"/>
                </a:ext>
              </a:extLst>
            </p:cNvPr>
            <p:cNvSpPr txBox="1"/>
            <p:nvPr/>
          </p:nvSpPr>
          <p:spPr>
            <a:xfrm>
              <a:off x="1210395" y="3272182"/>
              <a:ext cx="1290099" cy="674519"/>
            </a:xfrm>
            <a:prstGeom prst="rect">
              <a:avLst/>
            </a:prstGeom>
            <a:grpFill/>
          </p:spPr>
          <p:txBody>
            <a:bodyPr wrap="square" rtlCol="0">
              <a:spAutoFit/>
            </a:bodyPr>
            <a:lstStyle/>
            <a:p>
              <a:pPr>
                <a:defRPr/>
              </a:pPr>
              <a:r>
                <a:rPr lang="nl-NL" sz="1400" dirty="0">
                  <a:solidFill>
                    <a:schemeClr val="bg2">
                      <a:lumMod val="10000"/>
                    </a:schemeClr>
                  </a:solidFill>
                  <a:cs typeface="Arial"/>
                  <a:sym typeface="Arial"/>
                </a:rPr>
                <a:t>3) Registratie OKE Koppelingen MBO &amp; </a:t>
              </a:r>
              <a:r>
                <a:rPr lang="nl-NL" sz="1400" dirty="0" err="1">
                  <a:solidFill>
                    <a:schemeClr val="bg2">
                      <a:lumMod val="10000"/>
                    </a:schemeClr>
                  </a:solidFill>
                  <a:cs typeface="Arial"/>
                  <a:sym typeface="Arial"/>
                </a:rPr>
                <a:t>EduV</a:t>
              </a:r>
              <a:r>
                <a:rPr lang="nl-NL" sz="1400" dirty="0">
                  <a:solidFill>
                    <a:schemeClr val="bg2">
                      <a:lumMod val="10000"/>
                    </a:schemeClr>
                  </a:solidFill>
                  <a:cs typeface="Arial"/>
                  <a:sym typeface="Arial"/>
                </a:rPr>
                <a:t> afspraken</a:t>
              </a:r>
              <a:endParaRPr lang="nl-NL" sz="1400" dirty="0">
                <a:solidFill>
                  <a:schemeClr val="bg2">
                    <a:lumMod val="10000"/>
                  </a:schemeClr>
                </a:solidFill>
              </a:endParaRPr>
            </a:p>
          </p:txBody>
        </p:sp>
      </p:grpSp>
      <p:grpSp>
        <p:nvGrpSpPr>
          <p:cNvPr id="2" name="Groep 1">
            <a:extLst>
              <a:ext uri="{FF2B5EF4-FFF2-40B4-BE49-F238E27FC236}">
                <a16:creationId xmlns:a16="http://schemas.microsoft.com/office/drawing/2014/main" id="{28D0B1B9-3844-3D88-658E-10ADAB69A506}"/>
              </a:ext>
            </a:extLst>
          </p:cNvPr>
          <p:cNvGrpSpPr/>
          <p:nvPr/>
        </p:nvGrpSpPr>
        <p:grpSpPr>
          <a:xfrm>
            <a:off x="4332131" y="5635511"/>
            <a:ext cx="2057243" cy="899542"/>
            <a:chOff x="318787" y="3974654"/>
            <a:chExt cx="1336548" cy="819912"/>
          </a:xfrm>
          <a:solidFill>
            <a:srgbClr val="78D2B4"/>
          </a:solidFill>
        </p:grpSpPr>
        <p:sp>
          <p:nvSpPr>
            <p:cNvPr id="4" name="Rechthoek 3">
              <a:extLst>
                <a:ext uri="{FF2B5EF4-FFF2-40B4-BE49-F238E27FC236}">
                  <a16:creationId xmlns:a16="http://schemas.microsoft.com/office/drawing/2014/main" id="{157614F4-60D1-47AE-8790-CDBEB45A8072}"/>
                </a:ext>
              </a:extLst>
            </p:cNvPr>
            <p:cNvSpPr/>
            <p:nvPr/>
          </p:nvSpPr>
          <p:spPr>
            <a:xfrm>
              <a:off x="318787" y="3974654"/>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4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5" name="Tekstvak 4">
              <a:extLst>
                <a:ext uri="{FF2B5EF4-FFF2-40B4-BE49-F238E27FC236}">
                  <a16:creationId xmlns:a16="http://schemas.microsoft.com/office/drawing/2014/main" id="{0974FAE6-25F2-54D9-9A1B-6DEA740FB97F}"/>
                </a:ext>
              </a:extLst>
            </p:cNvPr>
            <p:cNvSpPr txBox="1"/>
            <p:nvPr/>
          </p:nvSpPr>
          <p:spPr>
            <a:xfrm>
              <a:off x="334774" y="4000273"/>
              <a:ext cx="1294175" cy="673275"/>
            </a:xfrm>
            <a:prstGeom prst="rect">
              <a:avLst/>
            </a:prstGeom>
            <a:grpFill/>
          </p:spPr>
          <p:txBody>
            <a:bodyPr wrap="square" rtlCol="0">
              <a:spAutoFit/>
            </a:bodyPr>
            <a:lstStyle/>
            <a:p>
              <a:pPr lvl="0">
                <a:defRPr/>
              </a:pPr>
              <a:r>
                <a:rPr lang="nl-NL" sz="1400" dirty="0">
                  <a:solidFill>
                    <a:schemeClr val="bg2">
                      <a:lumMod val="10000"/>
                    </a:schemeClr>
                  </a:solidFill>
                  <a:cs typeface="Arial"/>
                  <a:sym typeface="Arial"/>
                </a:rPr>
                <a:t>6) Contact leggen en houden met groeifondsprogramma’s</a:t>
              </a:r>
            </a:p>
          </p:txBody>
        </p:sp>
      </p:grpSp>
      <p:grpSp>
        <p:nvGrpSpPr>
          <p:cNvPr id="6" name="Groep 5">
            <a:extLst>
              <a:ext uri="{FF2B5EF4-FFF2-40B4-BE49-F238E27FC236}">
                <a16:creationId xmlns:a16="http://schemas.microsoft.com/office/drawing/2014/main" id="{B8FF8F55-3712-1CAC-DA15-A6E4E4CA020B}"/>
              </a:ext>
            </a:extLst>
          </p:cNvPr>
          <p:cNvGrpSpPr/>
          <p:nvPr/>
        </p:nvGrpSpPr>
        <p:grpSpPr>
          <a:xfrm>
            <a:off x="6751821" y="5633852"/>
            <a:ext cx="2083873" cy="899542"/>
            <a:chOff x="318787" y="3974654"/>
            <a:chExt cx="1336548" cy="819912"/>
          </a:xfrm>
          <a:solidFill>
            <a:srgbClr val="78D2B4"/>
          </a:solidFill>
        </p:grpSpPr>
        <p:sp>
          <p:nvSpPr>
            <p:cNvPr id="7" name="Rechthoek 6">
              <a:extLst>
                <a:ext uri="{FF2B5EF4-FFF2-40B4-BE49-F238E27FC236}">
                  <a16:creationId xmlns:a16="http://schemas.microsoft.com/office/drawing/2014/main" id="{AB852A13-0949-E5CD-3C5B-41AD5BFC39B7}"/>
                </a:ext>
              </a:extLst>
            </p:cNvPr>
            <p:cNvSpPr/>
            <p:nvPr/>
          </p:nvSpPr>
          <p:spPr>
            <a:xfrm>
              <a:off x="318787" y="3974654"/>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4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8" name="Tekstvak 7">
              <a:extLst>
                <a:ext uri="{FF2B5EF4-FFF2-40B4-BE49-F238E27FC236}">
                  <a16:creationId xmlns:a16="http://schemas.microsoft.com/office/drawing/2014/main" id="{72893475-34D2-EB5A-0C53-56363C67081D}"/>
                </a:ext>
              </a:extLst>
            </p:cNvPr>
            <p:cNvSpPr txBox="1"/>
            <p:nvPr/>
          </p:nvSpPr>
          <p:spPr>
            <a:xfrm>
              <a:off x="334774" y="4000273"/>
              <a:ext cx="1294175" cy="280532"/>
            </a:xfrm>
            <a:prstGeom prst="rect">
              <a:avLst/>
            </a:prstGeom>
            <a:grpFill/>
          </p:spPr>
          <p:txBody>
            <a:bodyPr wrap="square" rtlCol="0">
              <a:spAutoFit/>
            </a:bodyPr>
            <a:lstStyle/>
            <a:p>
              <a:pPr lvl="0">
                <a:defRPr/>
              </a:pPr>
              <a:r>
                <a:rPr lang="nl-NL" sz="1400" dirty="0">
                  <a:solidFill>
                    <a:schemeClr val="bg2">
                      <a:lumMod val="10000"/>
                    </a:schemeClr>
                  </a:solidFill>
                  <a:cs typeface="Arial"/>
                  <a:sym typeface="Arial"/>
                </a:rPr>
                <a:t>9) Website</a:t>
              </a:r>
            </a:p>
          </p:txBody>
        </p:sp>
      </p:grpSp>
    </p:spTree>
    <p:extLst>
      <p:ext uri="{BB962C8B-B14F-4D97-AF65-F5344CB8AC3E}">
        <p14:creationId xmlns:p14="http://schemas.microsoft.com/office/powerpoint/2010/main" val="3238969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ep 3">
            <a:extLst>
              <a:ext uri="{FF2B5EF4-FFF2-40B4-BE49-F238E27FC236}">
                <a16:creationId xmlns:a16="http://schemas.microsoft.com/office/drawing/2014/main" id="{52B860D9-2E91-2BCA-8C74-48524ACC3056}"/>
              </a:ext>
            </a:extLst>
          </p:cNvPr>
          <p:cNvGrpSpPr/>
          <p:nvPr/>
        </p:nvGrpSpPr>
        <p:grpSpPr>
          <a:xfrm>
            <a:off x="1738005" y="1759311"/>
            <a:ext cx="9524668" cy="1356022"/>
            <a:chOff x="2852928" y="850392"/>
            <a:chExt cx="1913368" cy="672956"/>
          </a:xfrm>
          <a:solidFill>
            <a:srgbClr val="006E54"/>
          </a:solidFill>
        </p:grpSpPr>
        <p:sp>
          <p:nvSpPr>
            <p:cNvPr id="5" name="Rechthoek 4">
              <a:extLst>
                <a:ext uri="{FF2B5EF4-FFF2-40B4-BE49-F238E27FC236}">
                  <a16:creationId xmlns:a16="http://schemas.microsoft.com/office/drawing/2014/main" id="{D933E1FB-98A3-5171-C86A-56CF54277243}"/>
                </a:ext>
              </a:extLst>
            </p:cNvPr>
            <p:cNvSpPr/>
            <p:nvPr/>
          </p:nvSpPr>
          <p:spPr>
            <a:xfrm>
              <a:off x="2852928" y="850392"/>
              <a:ext cx="1913368" cy="672956"/>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300" b="0" i="0" u="none" strike="noStrike" kern="1200" cap="none" spc="0" normalizeH="0" baseline="0" noProof="0">
                <a:ln>
                  <a:noFill/>
                </a:ln>
                <a:solidFill>
                  <a:schemeClr val="bg1"/>
                </a:solidFill>
                <a:effectLst/>
                <a:uLnTx/>
                <a:uFillTx/>
                <a:ea typeface="+mn-ea"/>
                <a:cs typeface="+mn-cs"/>
                <a:sym typeface="Arial"/>
              </a:endParaRPr>
            </a:p>
          </p:txBody>
        </p:sp>
        <p:sp>
          <p:nvSpPr>
            <p:cNvPr id="6" name="Tekstvak 5">
              <a:extLst>
                <a:ext uri="{FF2B5EF4-FFF2-40B4-BE49-F238E27FC236}">
                  <a16:creationId xmlns:a16="http://schemas.microsoft.com/office/drawing/2014/main" id="{75B50134-EC17-C8BA-30DF-19767FAB7662}"/>
                </a:ext>
              </a:extLst>
            </p:cNvPr>
            <p:cNvSpPr txBox="1"/>
            <p:nvPr/>
          </p:nvSpPr>
          <p:spPr>
            <a:xfrm>
              <a:off x="2884058" y="993377"/>
              <a:ext cx="1841054" cy="351304"/>
            </a:xfrm>
            <a:prstGeom prst="rect">
              <a:avLst/>
            </a:prstGeom>
            <a:grp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 typeface="Arial"/>
                <a:buNone/>
                <a:tabLst/>
                <a:defRPr/>
              </a:pPr>
              <a:r>
                <a:rPr kumimoji="0" lang="nl-NL" sz="2000" b="0" i="0" u="none" strike="noStrike" kern="1200" cap="none" spc="0" normalizeH="0" baseline="0" noProof="0" dirty="0">
                  <a:ln>
                    <a:noFill/>
                  </a:ln>
                  <a:solidFill>
                    <a:schemeClr val="bg1"/>
                  </a:solidFill>
                  <a:effectLst/>
                  <a:uLnTx/>
                  <a:uFillTx/>
                  <a:ea typeface="+mn-ea"/>
                  <a:cs typeface="Arial"/>
                  <a:sym typeface="Arial"/>
                </a:rPr>
                <a:t>A. Versterken van de kwaliteit en betrouwbaarheid van de geregistreerde afspraken en standaarden.</a:t>
              </a:r>
              <a:endParaRPr kumimoji="0" lang="nl-NL" sz="2000" b="0" i="0" u="none" strike="noStrike" kern="1200" cap="none" spc="0" normalizeH="0" baseline="0" noProof="0" dirty="0">
                <a:ln>
                  <a:noFill/>
                </a:ln>
                <a:solidFill>
                  <a:schemeClr val="bg1"/>
                </a:solidFill>
                <a:effectLst/>
                <a:uLnTx/>
                <a:uFillTx/>
                <a:ea typeface="+mn-ea"/>
                <a:cs typeface="Calibri"/>
                <a:sym typeface="Arial"/>
              </a:endParaRPr>
            </a:p>
          </p:txBody>
        </p:sp>
      </p:grpSp>
      <p:grpSp>
        <p:nvGrpSpPr>
          <p:cNvPr id="10" name="Groep 9">
            <a:extLst>
              <a:ext uri="{FF2B5EF4-FFF2-40B4-BE49-F238E27FC236}">
                <a16:creationId xmlns:a16="http://schemas.microsoft.com/office/drawing/2014/main" id="{16DFFE52-1F8F-7855-6419-B624F0A318AF}"/>
              </a:ext>
            </a:extLst>
          </p:cNvPr>
          <p:cNvGrpSpPr/>
          <p:nvPr/>
        </p:nvGrpSpPr>
        <p:grpSpPr>
          <a:xfrm>
            <a:off x="1737732" y="3369337"/>
            <a:ext cx="9524667" cy="972000"/>
            <a:chOff x="1196340" y="3249168"/>
            <a:chExt cx="1336548" cy="819912"/>
          </a:xfrm>
          <a:solidFill>
            <a:srgbClr val="78D2B4"/>
          </a:solidFill>
        </p:grpSpPr>
        <p:sp>
          <p:nvSpPr>
            <p:cNvPr id="11" name="Rechthoek 10">
              <a:extLst>
                <a:ext uri="{FF2B5EF4-FFF2-40B4-BE49-F238E27FC236}">
                  <a16:creationId xmlns:a16="http://schemas.microsoft.com/office/drawing/2014/main" id="{2676C3AA-86A5-88F2-E0D2-103F4F9597EC}"/>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2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12" name="Tekstvak 11">
              <a:extLst>
                <a:ext uri="{FF2B5EF4-FFF2-40B4-BE49-F238E27FC236}">
                  <a16:creationId xmlns:a16="http://schemas.microsoft.com/office/drawing/2014/main" id="{6EC1F258-1260-D920-9A06-ACD6775E5B68}"/>
                </a:ext>
              </a:extLst>
            </p:cNvPr>
            <p:cNvSpPr txBox="1"/>
            <p:nvPr/>
          </p:nvSpPr>
          <p:spPr>
            <a:xfrm>
              <a:off x="1200431" y="3274288"/>
              <a:ext cx="1308070" cy="642273"/>
            </a:xfrm>
            <a:prstGeom prst="rect">
              <a:avLst/>
            </a:prstGeom>
            <a:grp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 typeface="Arial"/>
                <a:buNone/>
                <a:tabLst/>
                <a:defRPr/>
              </a:pPr>
              <a:r>
                <a:rPr lang="nl-NL" sz="1400" b="1" dirty="0">
                  <a:solidFill>
                    <a:schemeClr val="bg2">
                      <a:lumMod val="10000"/>
                    </a:schemeClr>
                  </a:solidFill>
                  <a:cs typeface="Arial"/>
                  <a:sym typeface="Arial"/>
                </a:rPr>
                <a:t>1) Onderzoek naar en vernieuwing van de toetsingsprocedure</a:t>
              </a:r>
              <a:endParaRPr kumimoji="0" lang="nl-NL" sz="1400" b="1" i="0" u="none" strike="noStrike" kern="1200" cap="none" spc="0" normalizeH="0" baseline="0" noProof="0" dirty="0">
                <a:ln>
                  <a:noFill/>
                </a:ln>
                <a:solidFill>
                  <a:schemeClr val="bg2">
                    <a:lumMod val="10000"/>
                  </a:schemeClr>
                </a:solidFill>
                <a:effectLst/>
                <a:uLnTx/>
                <a:uFillTx/>
                <a:ea typeface="+mn-ea"/>
                <a:cs typeface="Arial"/>
                <a:sym typeface="Arial"/>
              </a:endParaRPr>
            </a:p>
            <a:p>
              <a:pPr marL="0" marR="0" lvl="0" indent="0" algn="l" defTabSz="914400" rtl="0" eaLnBrk="1" fontAlgn="auto" latinLnBrk="0" hangingPunct="1">
                <a:lnSpc>
                  <a:spcPct val="100000"/>
                </a:lnSpc>
                <a:spcBef>
                  <a:spcPts val="0"/>
                </a:spcBef>
                <a:spcAft>
                  <a:spcPts val="0"/>
                </a:spcAft>
                <a:buClrTx/>
                <a:buSzTx/>
                <a:buFont typeface="Arial"/>
                <a:buNone/>
                <a:tabLst/>
                <a:defRPr/>
              </a:pPr>
              <a:r>
                <a:rPr kumimoji="0" lang="nl-NL" sz="1400" i="0" u="none" strike="noStrike" kern="1200" cap="none" spc="0" normalizeH="0" baseline="0" noProof="0" dirty="0">
                  <a:ln>
                    <a:noFill/>
                  </a:ln>
                  <a:solidFill>
                    <a:schemeClr val="bg2">
                      <a:lumMod val="10000"/>
                    </a:schemeClr>
                  </a:solidFill>
                  <a:effectLst/>
                  <a:uLnTx/>
                  <a:uFillTx/>
                  <a:ea typeface="+mn-ea"/>
                  <a:cs typeface="Arial"/>
                  <a:sym typeface="Arial"/>
                </a:rPr>
                <a:t>De toetsingsprocedure is onderzocht door Arjen Brienen en Jeroen de Ruig en op basis van hun aanbevelingen is de vernieuwde toetsingsprocedure vastgesteld en in de eerste procedure (</a:t>
              </a:r>
              <a:r>
                <a:rPr kumimoji="0" lang="nl-NL" sz="1400" i="0" u="none" strike="noStrike" kern="1200" cap="none" spc="0" normalizeH="0" baseline="0" noProof="0" dirty="0" err="1">
                  <a:ln>
                    <a:noFill/>
                  </a:ln>
                  <a:solidFill>
                    <a:schemeClr val="bg2">
                      <a:lumMod val="10000"/>
                    </a:schemeClr>
                  </a:solidFill>
                  <a:effectLst/>
                  <a:uLnTx/>
                  <a:uFillTx/>
                  <a:ea typeface="+mn-ea"/>
                  <a:cs typeface="Arial"/>
                  <a:sym typeface="Arial"/>
                </a:rPr>
                <a:t>EduV</a:t>
              </a:r>
              <a:r>
                <a:rPr kumimoji="0" lang="nl-NL" sz="1400" i="0" u="none" strike="noStrike" kern="1200" cap="none" spc="0" normalizeH="0" baseline="0" noProof="0" dirty="0">
                  <a:ln>
                    <a:noFill/>
                  </a:ln>
                  <a:solidFill>
                    <a:schemeClr val="bg2">
                      <a:lumMod val="10000"/>
                    </a:schemeClr>
                  </a:solidFill>
                  <a:effectLst/>
                  <a:uLnTx/>
                  <a:uFillTx/>
                  <a:ea typeface="+mn-ea"/>
                  <a:cs typeface="Arial"/>
                  <a:sym typeface="Arial"/>
                </a:rPr>
                <a:t>) getest.</a:t>
              </a:r>
            </a:p>
          </p:txBody>
        </p:sp>
      </p:grpSp>
      <p:grpSp>
        <p:nvGrpSpPr>
          <p:cNvPr id="13" name="Groep 12">
            <a:extLst>
              <a:ext uri="{FF2B5EF4-FFF2-40B4-BE49-F238E27FC236}">
                <a16:creationId xmlns:a16="http://schemas.microsoft.com/office/drawing/2014/main" id="{EC069C5B-5F4E-45BB-C9EE-061E3C5337FA}"/>
              </a:ext>
            </a:extLst>
          </p:cNvPr>
          <p:cNvGrpSpPr/>
          <p:nvPr/>
        </p:nvGrpSpPr>
        <p:grpSpPr>
          <a:xfrm>
            <a:off x="987299" y="1759311"/>
            <a:ext cx="633600" cy="1353181"/>
            <a:chOff x="1196340" y="3249168"/>
            <a:chExt cx="1336548" cy="819912"/>
          </a:xfrm>
          <a:solidFill>
            <a:srgbClr val="DCDCDC"/>
          </a:solidFill>
        </p:grpSpPr>
        <p:sp>
          <p:nvSpPr>
            <p:cNvPr id="14" name="Rechthoek 13">
              <a:extLst>
                <a:ext uri="{FF2B5EF4-FFF2-40B4-BE49-F238E27FC236}">
                  <a16:creationId xmlns:a16="http://schemas.microsoft.com/office/drawing/2014/main" id="{454D2956-8A71-DA8F-3B8B-CADD8E3A6F04}"/>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black"/>
                </a:solidFill>
                <a:effectLst/>
                <a:uLnTx/>
                <a:uFillTx/>
                <a:ea typeface="+mn-ea"/>
                <a:cs typeface="+mn-cs"/>
                <a:sym typeface="Arial"/>
              </a:endParaRPr>
            </a:p>
          </p:txBody>
        </p:sp>
        <p:sp>
          <p:nvSpPr>
            <p:cNvPr id="15" name="Tekstvak 14">
              <a:extLst>
                <a:ext uri="{FF2B5EF4-FFF2-40B4-BE49-F238E27FC236}">
                  <a16:creationId xmlns:a16="http://schemas.microsoft.com/office/drawing/2014/main" id="{B9C29ED9-F96B-0AAB-A265-8393649EF72C}"/>
                </a:ext>
              </a:extLst>
            </p:cNvPr>
            <p:cNvSpPr txBox="1"/>
            <p:nvPr/>
          </p:nvSpPr>
          <p:spPr>
            <a:xfrm>
              <a:off x="1443368" y="3265981"/>
              <a:ext cx="907294" cy="773655"/>
            </a:xfrm>
            <a:prstGeom prst="rect">
              <a:avLst/>
            </a:prstGeom>
            <a:grpFill/>
          </p:spPr>
          <p:txBody>
            <a:bodyPr vert="vert270"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600" b="1" i="0" u="none" strike="noStrike" kern="1200" cap="none" spc="0" normalizeH="0" baseline="0" noProof="0" dirty="0">
                  <a:ln>
                    <a:noFill/>
                  </a:ln>
                  <a:solidFill>
                    <a:srgbClr val="000000"/>
                  </a:solidFill>
                  <a:effectLst/>
                  <a:uLnTx/>
                  <a:uFillTx/>
                  <a:ea typeface="+mn-ea"/>
                  <a:cs typeface="Arial"/>
                  <a:sym typeface="Arial"/>
                </a:rPr>
                <a:t>Ambitie</a:t>
              </a:r>
              <a:endParaRPr kumimoji="0" lang="nl-NL" sz="1600" b="1" i="0" u="none" strike="noStrike" kern="1200" cap="none" spc="0" normalizeH="0" baseline="0" noProof="0" dirty="0">
                <a:ln>
                  <a:noFill/>
                </a:ln>
                <a:solidFill>
                  <a:prstClr val="black"/>
                </a:solidFill>
                <a:effectLst/>
                <a:uLnTx/>
                <a:uFillTx/>
                <a:ea typeface="+mn-ea"/>
                <a:cs typeface="Calibri" panose="020F0502020204030204"/>
                <a:sym typeface="Arial"/>
              </a:endParaRPr>
            </a:p>
          </p:txBody>
        </p:sp>
      </p:grpSp>
      <p:grpSp>
        <p:nvGrpSpPr>
          <p:cNvPr id="16" name="Groep 15">
            <a:extLst>
              <a:ext uri="{FF2B5EF4-FFF2-40B4-BE49-F238E27FC236}">
                <a16:creationId xmlns:a16="http://schemas.microsoft.com/office/drawing/2014/main" id="{794E4846-BD94-3A97-14B1-B1F3FECE1435}"/>
              </a:ext>
            </a:extLst>
          </p:cNvPr>
          <p:cNvGrpSpPr/>
          <p:nvPr/>
        </p:nvGrpSpPr>
        <p:grpSpPr>
          <a:xfrm>
            <a:off x="987299" y="3375054"/>
            <a:ext cx="633600" cy="3158340"/>
            <a:chOff x="1196340" y="3249168"/>
            <a:chExt cx="1336548" cy="819912"/>
          </a:xfrm>
          <a:solidFill>
            <a:srgbClr val="DCDCDC"/>
          </a:solidFill>
        </p:grpSpPr>
        <p:sp>
          <p:nvSpPr>
            <p:cNvPr id="17" name="Rechthoek 16">
              <a:extLst>
                <a:ext uri="{FF2B5EF4-FFF2-40B4-BE49-F238E27FC236}">
                  <a16:creationId xmlns:a16="http://schemas.microsoft.com/office/drawing/2014/main" id="{C7604CEC-7C67-DF86-978F-91A14BF57E71}"/>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black"/>
                </a:solidFill>
                <a:effectLst/>
                <a:uLnTx/>
                <a:uFillTx/>
                <a:ea typeface="+mn-ea"/>
                <a:cs typeface="+mn-cs"/>
                <a:sym typeface="Arial"/>
              </a:endParaRPr>
            </a:p>
          </p:txBody>
        </p:sp>
        <p:sp>
          <p:nvSpPr>
            <p:cNvPr id="18" name="Tekstvak 17">
              <a:extLst>
                <a:ext uri="{FF2B5EF4-FFF2-40B4-BE49-F238E27FC236}">
                  <a16:creationId xmlns:a16="http://schemas.microsoft.com/office/drawing/2014/main" id="{45165DC1-45A2-FA71-6EDC-B52B7222820F}"/>
                </a:ext>
              </a:extLst>
            </p:cNvPr>
            <p:cNvSpPr txBox="1"/>
            <p:nvPr/>
          </p:nvSpPr>
          <p:spPr>
            <a:xfrm>
              <a:off x="1403543" y="3260017"/>
              <a:ext cx="907294" cy="790474"/>
            </a:xfrm>
            <a:prstGeom prst="rect">
              <a:avLst/>
            </a:prstGeom>
            <a:grpFill/>
          </p:spPr>
          <p:txBody>
            <a:bodyPr vert="vert270"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600" b="1" i="0" u="none" strike="noStrike" kern="1200" cap="none" spc="0" normalizeH="0" baseline="0" noProof="0" dirty="0">
                  <a:ln>
                    <a:noFill/>
                  </a:ln>
                  <a:solidFill>
                    <a:srgbClr val="000000"/>
                  </a:solidFill>
                  <a:effectLst/>
                  <a:uLnTx/>
                  <a:uFillTx/>
                  <a:ea typeface="+mn-ea"/>
                  <a:cs typeface="Arial"/>
                  <a:sym typeface="Arial"/>
                </a:rPr>
                <a:t>Activiteiten</a:t>
              </a:r>
              <a:endParaRPr kumimoji="0" lang="nl-NL" sz="2000" b="1" i="0" u="none" strike="noStrike" kern="1200" cap="none" spc="0" normalizeH="0" baseline="0" noProof="0" dirty="0">
                <a:ln>
                  <a:noFill/>
                </a:ln>
                <a:solidFill>
                  <a:srgbClr val="000000"/>
                </a:solidFill>
                <a:effectLst/>
                <a:uLnTx/>
                <a:uFillTx/>
                <a:ea typeface="+mn-ea"/>
                <a:cs typeface="Calibri"/>
                <a:sym typeface="Arial"/>
              </a:endParaRPr>
            </a:p>
          </p:txBody>
        </p:sp>
      </p:grpSp>
      <p:grpSp>
        <p:nvGrpSpPr>
          <p:cNvPr id="19" name="Groep 18">
            <a:extLst>
              <a:ext uri="{FF2B5EF4-FFF2-40B4-BE49-F238E27FC236}">
                <a16:creationId xmlns:a16="http://schemas.microsoft.com/office/drawing/2014/main" id="{9F524CF3-AD91-9218-32D3-6CB1A7A9490E}"/>
              </a:ext>
            </a:extLst>
          </p:cNvPr>
          <p:cNvGrpSpPr/>
          <p:nvPr/>
        </p:nvGrpSpPr>
        <p:grpSpPr>
          <a:xfrm>
            <a:off x="1737731" y="4446922"/>
            <a:ext cx="9524668" cy="972087"/>
            <a:chOff x="1194164" y="3249168"/>
            <a:chExt cx="1336548" cy="819912"/>
          </a:xfrm>
          <a:solidFill>
            <a:srgbClr val="78D2B4"/>
          </a:solidFill>
        </p:grpSpPr>
        <p:sp>
          <p:nvSpPr>
            <p:cNvPr id="20" name="Rechthoek 19">
              <a:extLst>
                <a:ext uri="{FF2B5EF4-FFF2-40B4-BE49-F238E27FC236}">
                  <a16:creationId xmlns:a16="http://schemas.microsoft.com/office/drawing/2014/main" id="{4D41A47C-9D1F-C42F-61CA-593A2CAD79A5}"/>
                </a:ext>
              </a:extLst>
            </p:cNvPr>
            <p:cNvSpPr/>
            <p:nvPr/>
          </p:nvSpPr>
          <p:spPr>
            <a:xfrm>
              <a:off x="1194164"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2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21" name="Tekstvak 20">
              <a:extLst>
                <a:ext uri="{FF2B5EF4-FFF2-40B4-BE49-F238E27FC236}">
                  <a16:creationId xmlns:a16="http://schemas.microsoft.com/office/drawing/2014/main" id="{7B6BCA6A-7915-7FE4-6C93-F12CA61E4B7B}"/>
                </a:ext>
              </a:extLst>
            </p:cNvPr>
            <p:cNvSpPr txBox="1"/>
            <p:nvPr/>
          </p:nvSpPr>
          <p:spPr>
            <a:xfrm>
              <a:off x="1198255" y="3253229"/>
              <a:ext cx="1308760" cy="804656"/>
            </a:xfrm>
            <a:prstGeom prst="rect">
              <a:avLst/>
            </a:prstGeom>
            <a:grp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 typeface="Arial"/>
                <a:buNone/>
                <a:tabLst/>
                <a:defRPr/>
              </a:pPr>
              <a:r>
                <a:rPr lang="nl-NL" sz="1400" b="1" dirty="0">
                  <a:solidFill>
                    <a:schemeClr val="bg2">
                      <a:lumMod val="10000"/>
                    </a:schemeClr>
                  </a:solidFill>
                  <a:cs typeface="Arial"/>
                  <a:sym typeface="Arial"/>
                </a:rPr>
                <a:t>2) </a:t>
              </a:r>
              <a:r>
                <a:rPr kumimoji="0" lang="nl-NL" sz="1400" b="1" i="0" u="none" strike="noStrike" kern="1200" cap="none" spc="0" normalizeH="0" baseline="0" noProof="0" dirty="0">
                  <a:ln>
                    <a:noFill/>
                  </a:ln>
                  <a:solidFill>
                    <a:schemeClr val="bg2">
                      <a:lumMod val="10000"/>
                    </a:schemeClr>
                  </a:solidFill>
                  <a:effectLst/>
                  <a:uLnTx/>
                  <a:uFillTx/>
                  <a:ea typeface="+mn-ea"/>
                  <a:cs typeface="Arial"/>
                  <a:sym typeface="Arial"/>
                </a:rPr>
                <a:t>ROSA</a:t>
              </a:r>
            </a:p>
            <a:p>
              <a:pPr marL="0" marR="0" lvl="0" indent="0" algn="l" defTabSz="914400" rtl="0" eaLnBrk="1" fontAlgn="auto" latinLnBrk="0" hangingPunct="1">
                <a:lnSpc>
                  <a:spcPct val="100000"/>
                </a:lnSpc>
                <a:spcBef>
                  <a:spcPts val="0"/>
                </a:spcBef>
                <a:spcAft>
                  <a:spcPts val="0"/>
                </a:spcAft>
                <a:buClrTx/>
                <a:buSzTx/>
                <a:buFont typeface="Arial"/>
                <a:buNone/>
                <a:tabLst/>
                <a:defRPr/>
              </a:pPr>
              <a:r>
                <a:rPr kumimoji="0" lang="nl-NL" sz="1400" i="0" u="none" strike="noStrike" kern="1200" cap="none" spc="0" normalizeH="0" baseline="0" noProof="0" dirty="0">
                  <a:ln>
                    <a:noFill/>
                  </a:ln>
                  <a:solidFill>
                    <a:schemeClr val="bg2">
                      <a:lumMod val="10000"/>
                    </a:schemeClr>
                  </a:solidFill>
                  <a:effectLst/>
                  <a:uLnTx/>
                  <a:uFillTx/>
                  <a:ea typeface="+mn-ea"/>
                  <a:cs typeface="Arial"/>
                  <a:sym typeface="Arial"/>
                </a:rPr>
                <a:t>Doorontwikkeling ROSA, onder andere door de uitwerking van de principes voor publieke regie, het eerder genoemde onderscheid tussen standaarden en afspraken, het begrippenkader en Kernmodel Onderwijsinformatie (KOI) uitgebreid en het ROSA Metamodel.</a:t>
              </a:r>
            </a:p>
          </p:txBody>
        </p:sp>
      </p:grpSp>
      <p:grpSp>
        <p:nvGrpSpPr>
          <p:cNvPr id="22" name="Groep 21">
            <a:extLst>
              <a:ext uri="{FF2B5EF4-FFF2-40B4-BE49-F238E27FC236}">
                <a16:creationId xmlns:a16="http://schemas.microsoft.com/office/drawing/2014/main" id="{9745F347-5E43-DC72-C8BF-8F8C24FA53D1}"/>
              </a:ext>
            </a:extLst>
          </p:cNvPr>
          <p:cNvGrpSpPr/>
          <p:nvPr/>
        </p:nvGrpSpPr>
        <p:grpSpPr>
          <a:xfrm>
            <a:off x="1737732" y="5545003"/>
            <a:ext cx="9524668" cy="972000"/>
            <a:chOff x="1191309" y="3242235"/>
            <a:chExt cx="1336548" cy="806313"/>
          </a:xfrm>
          <a:solidFill>
            <a:srgbClr val="78D2B4"/>
          </a:solidFill>
        </p:grpSpPr>
        <p:sp>
          <p:nvSpPr>
            <p:cNvPr id="23" name="Rechthoek 22">
              <a:extLst>
                <a:ext uri="{FF2B5EF4-FFF2-40B4-BE49-F238E27FC236}">
                  <a16:creationId xmlns:a16="http://schemas.microsoft.com/office/drawing/2014/main" id="{0B07B2BA-C0B8-AFDA-CFA9-3EED4CA343D2}"/>
                </a:ext>
              </a:extLst>
            </p:cNvPr>
            <p:cNvSpPr/>
            <p:nvPr/>
          </p:nvSpPr>
          <p:spPr>
            <a:xfrm>
              <a:off x="1191309" y="3242235"/>
              <a:ext cx="1336548" cy="806313"/>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2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24" name="Tekstvak 23">
              <a:extLst>
                <a:ext uri="{FF2B5EF4-FFF2-40B4-BE49-F238E27FC236}">
                  <a16:creationId xmlns:a16="http://schemas.microsoft.com/office/drawing/2014/main" id="{99CDFB1D-4EE7-F922-D264-FDBA2707C1F0}"/>
                </a:ext>
              </a:extLst>
            </p:cNvPr>
            <p:cNvSpPr txBox="1"/>
            <p:nvPr/>
          </p:nvSpPr>
          <p:spPr>
            <a:xfrm>
              <a:off x="1195400" y="3272181"/>
              <a:ext cx="1305094" cy="434032"/>
            </a:xfrm>
            <a:prstGeom prst="rect">
              <a:avLst/>
            </a:prstGeom>
            <a:grpFill/>
          </p:spPr>
          <p:txBody>
            <a:bodyPr wrap="square" rtlCol="0">
              <a:spAutoFit/>
            </a:bodyPr>
            <a:lstStyle/>
            <a:p>
              <a:pPr>
                <a:defRPr/>
              </a:pPr>
              <a:r>
                <a:rPr lang="nl-NL" sz="1400" b="1" dirty="0">
                  <a:solidFill>
                    <a:schemeClr val="bg2">
                      <a:lumMod val="10000"/>
                    </a:schemeClr>
                  </a:solidFill>
                  <a:cs typeface="Arial"/>
                  <a:sym typeface="Arial"/>
                </a:rPr>
                <a:t>3) Registratie OKE Koppelingen MBO &amp; </a:t>
              </a:r>
              <a:r>
                <a:rPr lang="nl-NL" sz="1400" b="1" dirty="0" err="1">
                  <a:solidFill>
                    <a:schemeClr val="bg2">
                      <a:lumMod val="10000"/>
                    </a:schemeClr>
                  </a:solidFill>
                  <a:cs typeface="Arial"/>
                  <a:sym typeface="Arial"/>
                </a:rPr>
                <a:t>EduV</a:t>
              </a:r>
              <a:r>
                <a:rPr lang="nl-NL" sz="1400" b="1" dirty="0">
                  <a:solidFill>
                    <a:schemeClr val="bg2">
                      <a:lumMod val="10000"/>
                    </a:schemeClr>
                  </a:solidFill>
                  <a:cs typeface="Arial"/>
                  <a:sym typeface="Arial"/>
                </a:rPr>
                <a:t> afspraken</a:t>
              </a:r>
            </a:p>
            <a:p>
              <a:pPr>
                <a:defRPr/>
              </a:pPr>
              <a:r>
                <a:rPr lang="nl-NL" sz="1400" dirty="0">
                  <a:solidFill>
                    <a:schemeClr val="bg2">
                      <a:lumMod val="10000"/>
                    </a:schemeClr>
                  </a:solidFill>
                  <a:cs typeface="Arial"/>
                  <a:sym typeface="Arial"/>
                </a:rPr>
                <a:t>Naast nieuwe versies van bestaande afspraken zijn de Onderwijs Koppelingen Examinering MBO (OKE) en </a:t>
              </a:r>
              <a:r>
                <a:rPr lang="nl-NL" sz="1400" dirty="0" err="1">
                  <a:solidFill>
                    <a:schemeClr val="bg2">
                      <a:lumMod val="10000"/>
                    </a:schemeClr>
                  </a:solidFill>
                  <a:cs typeface="Arial"/>
                  <a:sym typeface="Arial"/>
                </a:rPr>
                <a:t>Edu</a:t>
              </a:r>
              <a:r>
                <a:rPr lang="nl-NL" sz="1400" dirty="0">
                  <a:solidFill>
                    <a:schemeClr val="bg2">
                      <a:lumMod val="10000"/>
                    </a:schemeClr>
                  </a:solidFill>
                  <a:cs typeface="Arial"/>
                  <a:sym typeface="Arial"/>
                </a:rPr>
                <a:t>-V geregistreerd.</a:t>
              </a:r>
            </a:p>
          </p:txBody>
        </p:sp>
      </p:grpSp>
      <p:sp>
        <p:nvSpPr>
          <p:cNvPr id="25" name="Google Shape;99;ge15e2bb69b_0_6">
            <a:extLst>
              <a:ext uri="{FF2B5EF4-FFF2-40B4-BE49-F238E27FC236}">
                <a16:creationId xmlns:a16="http://schemas.microsoft.com/office/drawing/2014/main" id="{5F67E57A-B951-687B-B7C2-45BABC83967D}"/>
              </a:ext>
            </a:extLst>
          </p:cNvPr>
          <p:cNvSpPr txBox="1">
            <a:spLocks/>
          </p:cNvSpPr>
          <p:nvPr/>
        </p:nvSpPr>
        <p:spPr>
          <a:xfrm>
            <a:off x="983764" y="296857"/>
            <a:ext cx="10278908" cy="655115"/>
          </a:xfrm>
          <a:prstGeom prst="rect">
            <a:avLst/>
          </a:prstGeom>
          <a:solidFill>
            <a:srgbClr val="0FA67E"/>
          </a:solidFill>
          <a:ln>
            <a:noFill/>
          </a:ln>
        </p:spPr>
        <p:txBody>
          <a:bodyPr spcFirstLastPara="1" vert="horz" wrap="square" lIns="121900" tIns="121900" rIns="121900" bIns="12190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
                <a:prstClr val="white"/>
              </a:buClr>
              <a:buSzPts val="3700"/>
              <a:buFont typeface="Calibri"/>
              <a:buNone/>
              <a:tabLst/>
              <a:defRPr/>
            </a:pPr>
            <a:r>
              <a:rPr lang="nl-NL" sz="2800" b="1" dirty="0">
                <a:solidFill>
                  <a:prstClr val="white"/>
                </a:solidFill>
                <a:latin typeface="+mn-lt"/>
                <a:sym typeface="Arial"/>
              </a:rPr>
              <a:t>V</a:t>
            </a:r>
            <a:r>
              <a:rPr kumimoji="0" lang="nl-NL" sz="2800" b="1" i="0" u="none" strike="noStrike" kern="1200" cap="none" spc="0" normalizeH="0" baseline="0" noProof="0" dirty="0" err="1">
                <a:ln>
                  <a:noFill/>
                </a:ln>
                <a:solidFill>
                  <a:prstClr val="white"/>
                </a:solidFill>
                <a:effectLst/>
                <a:uLnTx/>
                <a:uFillTx/>
                <a:latin typeface="+mn-lt"/>
                <a:ea typeface="+mj-ea"/>
                <a:cs typeface="+mj-cs"/>
                <a:sym typeface="Arial"/>
              </a:rPr>
              <a:t>erslag</a:t>
            </a:r>
            <a:r>
              <a:rPr kumimoji="0" lang="nl-NL" sz="2800" b="1" i="0" u="none" strike="noStrike" kern="1200" cap="none" spc="0" normalizeH="0" baseline="0" noProof="0" dirty="0">
                <a:ln>
                  <a:noFill/>
                </a:ln>
                <a:solidFill>
                  <a:prstClr val="white"/>
                </a:solidFill>
                <a:effectLst/>
                <a:uLnTx/>
                <a:uFillTx/>
                <a:latin typeface="+mn-lt"/>
                <a:ea typeface="+mj-ea"/>
                <a:cs typeface="+mj-cs"/>
                <a:sym typeface="Arial"/>
              </a:rPr>
              <a:t> Edustandaard 2024 &amp; 2025</a:t>
            </a:r>
          </a:p>
        </p:txBody>
      </p:sp>
      <p:sp>
        <p:nvSpPr>
          <p:cNvPr id="26" name="Google Shape;99;ge15e2bb69b_0_6">
            <a:extLst>
              <a:ext uri="{FF2B5EF4-FFF2-40B4-BE49-F238E27FC236}">
                <a16:creationId xmlns:a16="http://schemas.microsoft.com/office/drawing/2014/main" id="{D09CD964-DAAC-8885-2EAA-1E7E8BAE6A8B}"/>
              </a:ext>
            </a:extLst>
          </p:cNvPr>
          <p:cNvSpPr txBox="1">
            <a:spLocks/>
          </p:cNvSpPr>
          <p:nvPr/>
        </p:nvSpPr>
        <p:spPr>
          <a:xfrm>
            <a:off x="983764" y="1026321"/>
            <a:ext cx="10278908" cy="454305"/>
          </a:xfrm>
          <a:prstGeom prst="rect">
            <a:avLst/>
          </a:prstGeom>
          <a:solidFill>
            <a:srgbClr val="0FA67E"/>
          </a:solidFill>
          <a:ln>
            <a:noFill/>
          </a:ln>
        </p:spPr>
        <p:txBody>
          <a:bodyPr spcFirstLastPara="1" vert="horz" wrap="square" lIns="121900" tIns="121900" rIns="121900" bIns="12190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
                <a:prstClr val="white"/>
              </a:buClr>
              <a:buSzPts val="3700"/>
              <a:buFont typeface="Calibri"/>
              <a:buNone/>
              <a:tabLst/>
              <a:defRPr/>
            </a:pPr>
            <a:r>
              <a:rPr kumimoji="0" lang="nl-NL" sz="1600" b="1" i="0" u="none" strike="noStrike" kern="1200" cap="none" spc="0" normalizeH="0" baseline="0" noProof="0" dirty="0">
                <a:ln>
                  <a:noFill/>
                </a:ln>
                <a:solidFill>
                  <a:prstClr val="white"/>
                </a:solidFill>
                <a:effectLst/>
                <a:uLnTx/>
                <a:uFillTx/>
                <a:latin typeface="+mn-lt"/>
                <a:ea typeface="+mj-ea"/>
                <a:cs typeface="+mj-cs"/>
                <a:sym typeface="Arial"/>
              </a:rPr>
              <a:t>Verslag activiteiten ambitie A</a:t>
            </a:r>
          </a:p>
        </p:txBody>
      </p:sp>
      <p:sp>
        <p:nvSpPr>
          <p:cNvPr id="29" name="Tekstvak 28">
            <a:extLst>
              <a:ext uri="{FF2B5EF4-FFF2-40B4-BE49-F238E27FC236}">
                <a16:creationId xmlns:a16="http://schemas.microsoft.com/office/drawing/2014/main" id="{F89FB724-8821-3640-60D3-9A63E5872F2C}"/>
              </a:ext>
            </a:extLst>
          </p:cNvPr>
          <p:cNvSpPr txBox="1"/>
          <p:nvPr/>
        </p:nvSpPr>
        <p:spPr>
          <a:xfrm>
            <a:off x="7010400" y="268227"/>
            <a:ext cx="4284124" cy="369332"/>
          </a:xfrm>
          <a:prstGeom prst="rect">
            <a:avLst/>
          </a:prstGeom>
          <a:noFill/>
        </p:spPr>
        <p:txBody>
          <a:bodyPr wrap="square" rtlCol="0">
            <a:spAutoFit/>
          </a:bodyPr>
          <a:lstStyle/>
          <a:p>
            <a:pPr algn="r"/>
            <a:r>
              <a:rPr lang="nl-NL" b="1" dirty="0">
                <a:solidFill>
                  <a:prstClr val="white"/>
                </a:solidFill>
                <a:sym typeface="Arial"/>
              </a:rPr>
              <a:t>Standaardisatieraad december 2025</a:t>
            </a:r>
            <a:endParaRPr lang="nl-NL" dirty="0"/>
          </a:p>
        </p:txBody>
      </p:sp>
    </p:spTree>
    <p:extLst>
      <p:ext uri="{BB962C8B-B14F-4D97-AF65-F5344CB8AC3E}">
        <p14:creationId xmlns:p14="http://schemas.microsoft.com/office/powerpoint/2010/main" val="1726275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ep 12">
            <a:extLst>
              <a:ext uri="{FF2B5EF4-FFF2-40B4-BE49-F238E27FC236}">
                <a16:creationId xmlns:a16="http://schemas.microsoft.com/office/drawing/2014/main" id="{D5BB970C-03F3-B595-4E1F-B2AC07F716C4}"/>
              </a:ext>
            </a:extLst>
          </p:cNvPr>
          <p:cNvGrpSpPr/>
          <p:nvPr/>
        </p:nvGrpSpPr>
        <p:grpSpPr>
          <a:xfrm>
            <a:off x="1739364" y="1759310"/>
            <a:ext cx="9523309" cy="1363857"/>
            <a:chOff x="2852928" y="850392"/>
            <a:chExt cx="1965960" cy="576072"/>
          </a:xfrm>
          <a:solidFill>
            <a:srgbClr val="006E54"/>
          </a:solidFill>
        </p:grpSpPr>
        <p:sp>
          <p:nvSpPr>
            <p:cNvPr id="14" name="Rechthoek 13">
              <a:extLst>
                <a:ext uri="{FF2B5EF4-FFF2-40B4-BE49-F238E27FC236}">
                  <a16:creationId xmlns:a16="http://schemas.microsoft.com/office/drawing/2014/main" id="{B293C574-A824-5738-EBF6-511FE359AB1A}"/>
                </a:ext>
              </a:extLst>
            </p:cNvPr>
            <p:cNvSpPr/>
            <p:nvPr/>
          </p:nvSpPr>
          <p:spPr>
            <a:xfrm>
              <a:off x="2852928" y="850392"/>
              <a:ext cx="1965960" cy="57607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300" b="0" i="0" u="none" strike="noStrike" kern="1200" cap="none" spc="0" normalizeH="0" baseline="0" noProof="0">
                <a:ln>
                  <a:noFill/>
                </a:ln>
                <a:solidFill>
                  <a:schemeClr val="bg1"/>
                </a:solidFill>
                <a:effectLst/>
                <a:uLnTx/>
                <a:uFillTx/>
                <a:ea typeface="+mn-ea"/>
                <a:cs typeface="+mn-cs"/>
                <a:sym typeface="Arial"/>
              </a:endParaRPr>
            </a:p>
          </p:txBody>
        </p:sp>
        <p:sp>
          <p:nvSpPr>
            <p:cNvPr id="15" name="Tekstvak 14">
              <a:extLst>
                <a:ext uri="{FF2B5EF4-FFF2-40B4-BE49-F238E27FC236}">
                  <a16:creationId xmlns:a16="http://schemas.microsoft.com/office/drawing/2014/main" id="{6393971A-C213-718D-BCFA-D15EF44D06BF}"/>
                </a:ext>
              </a:extLst>
            </p:cNvPr>
            <p:cNvSpPr txBox="1"/>
            <p:nvPr/>
          </p:nvSpPr>
          <p:spPr>
            <a:xfrm>
              <a:off x="2870653" y="1051673"/>
              <a:ext cx="1920762" cy="169000"/>
            </a:xfrm>
            <a:prstGeom prst="rect">
              <a:avLst/>
            </a:prstGeom>
            <a:grpFill/>
          </p:spPr>
          <p:txBody>
            <a:bodyPr wrap="square" rtlCol="0">
              <a:spAutoFit/>
            </a:bodyPr>
            <a:lstStyle/>
            <a:p>
              <a:pPr lvl="0">
                <a:defRPr/>
              </a:pPr>
              <a:r>
                <a:rPr lang="nl-NL" sz="2000" dirty="0">
                  <a:solidFill>
                    <a:schemeClr val="bg1"/>
                  </a:solidFill>
                  <a:cs typeface="Arial"/>
                  <a:sym typeface="Arial"/>
                </a:rPr>
                <a:t>B. Versterken samenhang en </a:t>
              </a:r>
              <a:r>
                <a:rPr lang="nl-NL" sz="2000" dirty="0" err="1">
                  <a:solidFill>
                    <a:schemeClr val="bg1"/>
                  </a:solidFill>
                  <a:cs typeface="Arial"/>
                  <a:sym typeface="Arial"/>
                </a:rPr>
                <a:t>governance</a:t>
              </a:r>
              <a:r>
                <a:rPr lang="nl-NL" sz="2000" dirty="0">
                  <a:solidFill>
                    <a:schemeClr val="bg1"/>
                  </a:solidFill>
                  <a:cs typeface="Arial"/>
                  <a:sym typeface="Arial"/>
                </a:rPr>
                <a:t> op architecturen en standaarden</a:t>
              </a:r>
            </a:p>
          </p:txBody>
        </p:sp>
      </p:grpSp>
      <p:sp>
        <p:nvSpPr>
          <p:cNvPr id="25" name="Google Shape;99;ge15e2bb69b_0_6">
            <a:extLst>
              <a:ext uri="{FF2B5EF4-FFF2-40B4-BE49-F238E27FC236}">
                <a16:creationId xmlns:a16="http://schemas.microsoft.com/office/drawing/2014/main" id="{2557EB0D-ADB4-AB40-3EEB-5517B38F3CB7}"/>
              </a:ext>
            </a:extLst>
          </p:cNvPr>
          <p:cNvSpPr txBox="1">
            <a:spLocks/>
          </p:cNvSpPr>
          <p:nvPr/>
        </p:nvSpPr>
        <p:spPr>
          <a:xfrm>
            <a:off x="983764" y="296857"/>
            <a:ext cx="10278908" cy="655115"/>
          </a:xfrm>
          <a:prstGeom prst="rect">
            <a:avLst/>
          </a:prstGeom>
          <a:solidFill>
            <a:srgbClr val="0FA67E"/>
          </a:solidFill>
          <a:ln>
            <a:noFill/>
          </a:ln>
        </p:spPr>
        <p:txBody>
          <a:bodyPr spcFirstLastPara="1" vert="horz" wrap="square" lIns="121900" tIns="121900" rIns="121900" bIns="12190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
                <a:prstClr val="white"/>
              </a:buClr>
              <a:buSzPts val="3700"/>
              <a:buFont typeface="Calibri"/>
              <a:buNone/>
              <a:tabLst/>
              <a:defRPr/>
            </a:pPr>
            <a:r>
              <a:rPr lang="nl-NL" sz="2800" b="1" dirty="0">
                <a:solidFill>
                  <a:prstClr val="white"/>
                </a:solidFill>
                <a:latin typeface="+mn-lt"/>
                <a:sym typeface="Arial"/>
              </a:rPr>
              <a:t>V</a:t>
            </a:r>
            <a:r>
              <a:rPr kumimoji="0" lang="nl-NL" sz="2800" b="1" i="0" u="none" strike="noStrike" kern="1200" cap="none" spc="0" normalizeH="0" baseline="0" noProof="0" dirty="0" err="1">
                <a:ln>
                  <a:noFill/>
                </a:ln>
                <a:solidFill>
                  <a:prstClr val="white"/>
                </a:solidFill>
                <a:effectLst/>
                <a:uLnTx/>
                <a:uFillTx/>
                <a:latin typeface="+mn-lt"/>
                <a:ea typeface="+mj-ea"/>
                <a:cs typeface="+mj-cs"/>
                <a:sym typeface="Arial"/>
              </a:rPr>
              <a:t>erslag</a:t>
            </a:r>
            <a:r>
              <a:rPr kumimoji="0" lang="nl-NL" sz="2800" b="1" i="0" u="none" strike="noStrike" kern="1200" cap="none" spc="0" normalizeH="0" baseline="0" noProof="0" dirty="0">
                <a:ln>
                  <a:noFill/>
                </a:ln>
                <a:solidFill>
                  <a:prstClr val="white"/>
                </a:solidFill>
                <a:effectLst/>
                <a:uLnTx/>
                <a:uFillTx/>
                <a:latin typeface="+mn-lt"/>
                <a:ea typeface="+mj-ea"/>
                <a:cs typeface="+mj-cs"/>
                <a:sym typeface="Arial"/>
              </a:rPr>
              <a:t> Edustandaard 2024 &amp; 2025</a:t>
            </a:r>
          </a:p>
        </p:txBody>
      </p:sp>
      <p:sp>
        <p:nvSpPr>
          <p:cNvPr id="26" name="Google Shape;99;ge15e2bb69b_0_6">
            <a:extLst>
              <a:ext uri="{FF2B5EF4-FFF2-40B4-BE49-F238E27FC236}">
                <a16:creationId xmlns:a16="http://schemas.microsoft.com/office/drawing/2014/main" id="{D7F5EE3D-FB58-B3DE-CBEF-955422BEA632}"/>
              </a:ext>
            </a:extLst>
          </p:cNvPr>
          <p:cNvSpPr txBox="1">
            <a:spLocks/>
          </p:cNvSpPr>
          <p:nvPr/>
        </p:nvSpPr>
        <p:spPr>
          <a:xfrm>
            <a:off x="983764" y="1026321"/>
            <a:ext cx="10278908" cy="454305"/>
          </a:xfrm>
          <a:prstGeom prst="rect">
            <a:avLst/>
          </a:prstGeom>
          <a:solidFill>
            <a:srgbClr val="0FA67E"/>
          </a:solidFill>
          <a:ln>
            <a:noFill/>
          </a:ln>
        </p:spPr>
        <p:txBody>
          <a:bodyPr spcFirstLastPara="1" vert="horz" wrap="square" lIns="121900" tIns="121900" rIns="121900" bIns="12190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
                <a:prstClr val="white"/>
              </a:buClr>
              <a:buSzPts val="3700"/>
              <a:buFont typeface="Calibri"/>
              <a:buNone/>
              <a:tabLst/>
              <a:defRPr/>
            </a:pPr>
            <a:r>
              <a:rPr kumimoji="0" lang="nl-NL" sz="1600" b="1" i="0" u="none" strike="noStrike" kern="1200" cap="none" spc="0" normalizeH="0" baseline="0" noProof="0" dirty="0">
                <a:ln>
                  <a:noFill/>
                </a:ln>
                <a:solidFill>
                  <a:prstClr val="white"/>
                </a:solidFill>
                <a:effectLst/>
                <a:uLnTx/>
                <a:uFillTx/>
                <a:latin typeface="Calibri" panose="020F0502020204030204"/>
                <a:ea typeface="+mn-ea"/>
                <a:cs typeface="+mn-cs"/>
                <a:sym typeface="Arial"/>
              </a:rPr>
              <a:t>Verslag activiteiten ambitie B</a:t>
            </a:r>
          </a:p>
        </p:txBody>
      </p:sp>
      <p:sp>
        <p:nvSpPr>
          <p:cNvPr id="27" name="Tekstvak 26">
            <a:extLst>
              <a:ext uri="{FF2B5EF4-FFF2-40B4-BE49-F238E27FC236}">
                <a16:creationId xmlns:a16="http://schemas.microsoft.com/office/drawing/2014/main" id="{7A47D558-7257-F4F0-F28D-3A575601F4B9}"/>
              </a:ext>
            </a:extLst>
          </p:cNvPr>
          <p:cNvSpPr txBox="1"/>
          <p:nvPr/>
        </p:nvSpPr>
        <p:spPr>
          <a:xfrm>
            <a:off x="7010400" y="268227"/>
            <a:ext cx="4284124" cy="369332"/>
          </a:xfrm>
          <a:prstGeom prst="rect">
            <a:avLst/>
          </a:prstGeom>
          <a:noFill/>
        </p:spPr>
        <p:txBody>
          <a:bodyPr wrap="square" rtlCol="0">
            <a:spAutoFit/>
          </a:bodyPr>
          <a:lstStyle/>
          <a:p>
            <a:pPr algn="r"/>
            <a:r>
              <a:rPr lang="nl-NL" b="1" dirty="0">
                <a:solidFill>
                  <a:prstClr val="white"/>
                </a:solidFill>
                <a:sym typeface="Arial"/>
              </a:rPr>
              <a:t>Standaardisatieraad december 2025</a:t>
            </a:r>
            <a:endParaRPr lang="nl-NL" dirty="0"/>
          </a:p>
        </p:txBody>
      </p:sp>
      <p:grpSp>
        <p:nvGrpSpPr>
          <p:cNvPr id="40" name="Groep 39">
            <a:extLst>
              <a:ext uri="{FF2B5EF4-FFF2-40B4-BE49-F238E27FC236}">
                <a16:creationId xmlns:a16="http://schemas.microsoft.com/office/drawing/2014/main" id="{16CE07C1-840F-FFFE-37B0-404D2D21299F}"/>
              </a:ext>
            </a:extLst>
          </p:cNvPr>
          <p:cNvGrpSpPr/>
          <p:nvPr/>
        </p:nvGrpSpPr>
        <p:grpSpPr>
          <a:xfrm>
            <a:off x="1739090" y="3369356"/>
            <a:ext cx="9523309" cy="942967"/>
            <a:chOff x="1196340" y="3249168"/>
            <a:chExt cx="1336548" cy="819912"/>
          </a:xfrm>
          <a:solidFill>
            <a:srgbClr val="78D2B4"/>
          </a:solidFill>
        </p:grpSpPr>
        <p:sp>
          <p:nvSpPr>
            <p:cNvPr id="41" name="Rechthoek 40">
              <a:extLst>
                <a:ext uri="{FF2B5EF4-FFF2-40B4-BE49-F238E27FC236}">
                  <a16:creationId xmlns:a16="http://schemas.microsoft.com/office/drawing/2014/main" id="{038E28AD-DB21-DA22-A305-198FDEAFFBE6}"/>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400" i="0" u="none" strike="noStrike" kern="1200" cap="none" spc="0" normalizeH="0" baseline="0" noProof="0" dirty="0">
                <a:ln>
                  <a:noFill/>
                </a:ln>
                <a:solidFill>
                  <a:schemeClr val="bg2">
                    <a:lumMod val="10000"/>
                  </a:schemeClr>
                </a:solidFill>
                <a:effectLst/>
                <a:uLnTx/>
                <a:uFillTx/>
                <a:ea typeface="+mn-ea"/>
                <a:cs typeface="+mn-cs"/>
                <a:sym typeface="Arial"/>
              </a:endParaRPr>
            </a:p>
          </p:txBody>
        </p:sp>
        <p:sp>
          <p:nvSpPr>
            <p:cNvPr id="42" name="Tekstvak 41">
              <a:extLst>
                <a:ext uri="{FF2B5EF4-FFF2-40B4-BE49-F238E27FC236}">
                  <a16:creationId xmlns:a16="http://schemas.microsoft.com/office/drawing/2014/main" id="{5F29A82A-80BA-C10A-47A8-7606B3C677C6}"/>
                </a:ext>
              </a:extLst>
            </p:cNvPr>
            <p:cNvSpPr txBox="1"/>
            <p:nvPr/>
          </p:nvSpPr>
          <p:spPr>
            <a:xfrm>
              <a:off x="1198905" y="3257553"/>
              <a:ext cx="1325885" cy="802838"/>
            </a:xfrm>
            <a:prstGeom prst="rect">
              <a:avLst/>
            </a:prstGeom>
            <a:grp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 typeface="Arial"/>
                <a:buNone/>
                <a:tabLst/>
                <a:defRPr/>
              </a:pPr>
              <a:r>
                <a:rPr lang="nl-NL" sz="1350" b="1" dirty="0">
                  <a:solidFill>
                    <a:schemeClr val="bg2">
                      <a:lumMod val="10000"/>
                    </a:schemeClr>
                  </a:solidFill>
                  <a:cs typeface="Arial"/>
                  <a:sym typeface="Arial"/>
                </a:rPr>
                <a:t>4) Architectuurdagen</a:t>
              </a:r>
            </a:p>
            <a:p>
              <a:pPr lvl="0">
                <a:defRPr/>
              </a:pPr>
              <a:r>
                <a:rPr lang="nl-NL" sz="1350" dirty="0">
                  <a:cs typeface="Arial"/>
                  <a:sym typeface="Arial"/>
                </a:rPr>
                <a:t>Er zijn 3 architectuurdagen voor groeifondsprogramma’s georganiseerd: 1 februari 2024, 10 oktober 2024 en 27 oktober 2025. Naast kennismaking en de inventarisatie van uitdagingen hebben de programma’s de laatste architectuurdag ook de volgende stappen geïdentificeerd voor samenwerking en </a:t>
              </a:r>
              <a:r>
                <a:rPr lang="nl-NL" sz="1350" dirty="0" err="1">
                  <a:cs typeface="Arial"/>
                  <a:sym typeface="Arial"/>
                </a:rPr>
                <a:t>governance</a:t>
              </a:r>
              <a:r>
                <a:rPr lang="nl-NL" sz="1350" dirty="0">
                  <a:cs typeface="Arial"/>
                  <a:sym typeface="Arial"/>
                </a:rPr>
                <a:t> op verschillende thema’s. </a:t>
              </a:r>
            </a:p>
          </p:txBody>
        </p:sp>
      </p:grpSp>
      <p:grpSp>
        <p:nvGrpSpPr>
          <p:cNvPr id="43" name="Groep 42">
            <a:extLst>
              <a:ext uri="{FF2B5EF4-FFF2-40B4-BE49-F238E27FC236}">
                <a16:creationId xmlns:a16="http://schemas.microsoft.com/office/drawing/2014/main" id="{8B4C1B5F-B7EC-54E4-D990-D8B7361180E3}"/>
              </a:ext>
            </a:extLst>
          </p:cNvPr>
          <p:cNvGrpSpPr/>
          <p:nvPr/>
        </p:nvGrpSpPr>
        <p:grpSpPr>
          <a:xfrm>
            <a:off x="1720450" y="4446925"/>
            <a:ext cx="9541949" cy="942961"/>
            <a:chOff x="1194164" y="3249168"/>
            <a:chExt cx="1336548" cy="819912"/>
          </a:xfrm>
          <a:solidFill>
            <a:srgbClr val="78D2B4"/>
          </a:solidFill>
        </p:grpSpPr>
        <p:sp>
          <p:nvSpPr>
            <p:cNvPr id="44" name="Rechthoek 43">
              <a:extLst>
                <a:ext uri="{FF2B5EF4-FFF2-40B4-BE49-F238E27FC236}">
                  <a16:creationId xmlns:a16="http://schemas.microsoft.com/office/drawing/2014/main" id="{7AC142FC-4AD9-8361-4415-D373B9B0BDF6}"/>
                </a:ext>
              </a:extLst>
            </p:cNvPr>
            <p:cNvSpPr/>
            <p:nvPr/>
          </p:nvSpPr>
          <p:spPr>
            <a:xfrm>
              <a:off x="1194164"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4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45" name="Tekstvak 44">
              <a:extLst>
                <a:ext uri="{FF2B5EF4-FFF2-40B4-BE49-F238E27FC236}">
                  <a16:creationId xmlns:a16="http://schemas.microsoft.com/office/drawing/2014/main" id="{2AC36F4B-5AB0-D3D1-E14F-7FEDEDD1F566}"/>
                </a:ext>
              </a:extLst>
            </p:cNvPr>
            <p:cNvSpPr txBox="1"/>
            <p:nvPr/>
          </p:nvSpPr>
          <p:spPr>
            <a:xfrm>
              <a:off x="1199335" y="3269298"/>
              <a:ext cx="1309594" cy="642274"/>
            </a:xfrm>
            <a:prstGeom prst="rect">
              <a:avLst/>
            </a:prstGeom>
            <a:grpFill/>
          </p:spPr>
          <p:txBody>
            <a:bodyPr wrap="square" lIns="91440" tIns="45720" rIns="91440" bIns="45720" rtlCol="0" anchor="t">
              <a:spAutoFit/>
            </a:bodyPr>
            <a:lstStyle/>
            <a:p>
              <a:pPr>
                <a:defRPr/>
              </a:pPr>
              <a:r>
                <a:rPr lang="nl-NL" sz="1400" b="1" dirty="0">
                  <a:solidFill>
                    <a:schemeClr val="bg2">
                      <a:lumMod val="10000"/>
                    </a:schemeClr>
                  </a:solidFill>
                  <a:cs typeface="Arial"/>
                  <a:sym typeface="Arial"/>
                </a:rPr>
                <a:t>5) Ontwikkeling Architectuur Kader Afspraak (AKA)</a:t>
              </a:r>
            </a:p>
            <a:p>
              <a:pPr>
                <a:defRPr/>
              </a:pPr>
              <a:r>
                <a:rPr lang="nl-NL" sz="1400" dirty="0">
                  <a:solidFill>
                    <a:schemeClr val="bg2">
                      <a:lumMod val="10000"/>
                    </a:schemeClr>
                  </a:solidFill>
                  <a:cs typeface="Arial"/>
                  <a:sym typeface="Arial"/>
                </a:rPr>
                <a:t>Afstemming met de sectorpartners en groeifondsprogramma’s voor een werkwijze om de producten en afspraken die uit de groeifondsprogramma’s komen, te laten landen in de architecturen.</a:t>
              </a:r>
              <a:endParaRPr lang="nl-NL" sz="1400" dirty="0">
                <a:solidFill>
                  <a:schemeClr val="bg2">
                    <a:lumMod val="10000"/>
                  </a:schemeClr>
                </a:solidFill>
              </a:endParaRPr>
            </a:p>
          </p:txBody>
        </p:sp>
      </p:grpSp>
      <p:grpSp>
        <p:nvGrpSpPr>
          <p:cNvPr id="46" name="Groep 45">
            <a:extLst>
              <a:ext uri="{FF2B5EF4-FFF2-40B4-BE49-F238E27FC236}">
                <a16:creationId xmlns:a16="http://schemas.microsoft.com/office/drawing/2014/main" id="{71169DF8-1A7D-742D-BCB0-6D8840580075}"/>
              </a:ext>
            </a:extLst>
          </p:cNvPr>
          <p:cNvGrpSpPr/>
          <p:nvPr/>
        </p:nvGrpSpPr>
        <p:grpSpPr>
          <a:xfrm>
            <a:off x="1720450" y="5545001"/>
            <a:ext cx="9541950" cy="988393"/>
            <a:chOff x="1191309" y="3242235"/>
            <a:chExt cx="1336548" cy="819912"/>
          </a:xfrm>
          <a:solidFill>
            <a:srgbClr val="78D2B4"/>
          </a:solidFill>
        </p:grpSpPr>
        <p:sp>
          <p:nvSpPr>
            <p:cNvPr id="47" name="Rechthoek 46">
              <a:extLst>
                <a:ext uri="{FF2B5EF4-FFF2-40B4-BE49-F238E27FC236}">
                  <a16:creationId xmlns:a16="http://schemas.microsoft.com/office/drawing/2014/main" id="{9B462B3E-42A2-47C7-93FA-C551AFB1638C}"/>
                </a:ext>
              </a:extLst>
            </p:cNvPr>
            <p:cNvSpPr/>
            <p:nvPr/>
          </p:nvSpPr>
          <p:spPr>
            <a:xfrm>
              <a:off x="1191309" y="3242235"/>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4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48" name="Tekstvak 47">
              <a:extLst>
                <a:ext uri="{FF2B5EF4-FFF2-40B4-BE49-F238E27FC236}">
                  <a16:creationId xmlns:a16="http://schemas.microsoft.com/office/drawing/2014/main" id="{B5B25C17-BE85-C2EB-445B-E2BA9FA72D99}"/>
                </a:ext>
              </a:extLst>
            </p:cNvPr>
            <p:cNvSpPr txBox="1"/>
            <p:nvPr/>
          </p:nvSpPr>
          <p:spPr>
            <a:xfrm>
              <a:off x="1196480" y="3259859"/>
              <a:ext cx="1299604" cy="612752"/>
            </a:xfrm>
            <a:prstGeom prst="rect">
              <a:avLst/>
            </a:prstGeom>
            <a:grpFill/>
          </p:spPr>
          <p:txBody>
            <a:bodyPr wrap="square" rtlCol="0">
              <a:spAutoFit/>
            </a:bodyPr>
            <a:lstStyle/>
            <a:p>
              <a:pPr>
                <a:defRPr/>
              </a:pPr>
              <a:r>
                <a:rPr lang="nl-NL" sz="1400" b="1" dirty="0">
                  <a:solidFill>
                    <a:schemeClr val="bg2">
                      <a:lumMod val="10000"/>
                    </a:schemeClr>
                  </a:solidFill>
                  <a:cs typeface="Arial"/>
                  <a:sym typeface="Arial"/>
                </a:rPr>
                <a:t>6) Contact leggen en houden met groeifondsprogramma’s</a:t>
              </a:r>
            </a:p>
            <a:p>
              <a:pPr>
                <a:defRPr/>
              </a:pPr>
              <a:r>
                <a:rPr lang="nl-NL" sz="1400" dirty="0">
                  <a:solidFill>
                    <a:schemeClr val="bg2">
                      <a:lumMod val="10000"/>
                    </a:schemeClr>
                  </a:solidFill>
                </a:rPr>
                <a:t>Het aantal deelnemers is van 2 naar 8 groeifondsprogramma’s gegroeid de afgelopen 2 jaar. Naast de contacten hiervoor is Edustandaard ook betrokken bij de afstemming tussen programma’s onderling, zoals </a:t>
              </a:r>
              <a:r>
                <a:rPr lang="nl-NL" sz="1400" dirty="0" err="1">
                  <a:solidFill>
                    <a:schemeClr val="bg2">
                      <a:lumMod val="10000"/>
                    </a:schemeClr>
                  </a:solidFill>
                </a:rPr>
                <a:t>Npuls</a:t>
              </a:r>
              <a:r>
                <a:rPr lang="nl-NL" sz="1400" dirty="0">
                  <a:solidFill>
                    <a:schemeClr val="bg2">
                      <a:lumMod val="10000"/>
                    </a:schemeClr>
                  </a:solidFill>
                </a:rPr>
                <a:t> en </a:t>
              </a:r>
              <a:r>
                <a:rPr lang="nl-NL" sz="1400" dirty="0" err="1">
                  <a:solidFill>
                    <a:schemeClr val="bg2">
                      <a:lumMod val="10000"/>
                    </a:schemeClr>
                  </a:solidFill>
                </a:rPr>
                <a:t>EduV</a:t>
              </a:r>
              <a:r>
                <a:rPr lang="nl-NL" sz="1400" dirty="0">
                  <a:solidFill>
                    <a:schemeClr val="bg2">
                      <a:lumMod val="10000"/>
                    </a:schemeClr>
                  </a:solidFill>
                </a:rPr>
                <a:t>.</a:t>
              </a:r>
            </a:p>
          </p:txBody>
        </p:sp>
      </p:grpSp>
      <p:grpSp>
        <p:nvGrpSpPr>
          <p:cNvPr id="49" name="Groep 48">
            <a:extLst>
              <a:ext uri="{FF2B5EF4-FFF2-40B4-BE49-F238E27FC236}">
                <a16:creationId xmlns:a16="http://schemas.microsoft.com/office/drawing/2014/main" id="{9612652C-8503-8571-B20D-7495484A101A}"/>
              </a:ext>
            </a:extLst>
          </p:cNvPr>
          <p:cNvGrpSpPr/>
          <p:nvPr/>
        </p:nvGrpSpPr>
        <p:grpSpPr>
          <a:xfrm>
            <a:off x="987301" y="1762152"/>
            <a:ext cx="634746" cy="1353181"/>
            <a:chOff x="1196340" y="3249168"/>
            <a:chExt cx="1336548" cy="819912"/>
          </a:xfrm>
          <a:solidFill>
            <a:srgbClr val="DCDCDC"/>
          </a:solidFill>
        </p:grpSpPr>
        <p:sp>
          <p:nvSpPr>
            <p:cNvPr id="50" name="Rechthoek 49">
              <a:extLst>
                <a:ext uri="{FF2B5EF4-FFF2-40B4-BE49-F238E27FC236}">
                  <a16:creationId xmlns:a16="http://schemas.microsoft.com/office/drawing/2014/main" id="{0D93335E-900C-804A-4CA7-3FCC6F6ACE75}"/>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black"/>
                </a:solidFill>
                <a:effectLst/>
                <a:uLnTx/>
                <a:uFillTx/>
                <a:ea typeface="+mn-ea"/>
                <a:cs typeface="+mn-cs"/>
                <a:sym typeface="Arial"/>
              </a:endParaRPr>
            </a:p>
          </p:txBody>
        </p:sp>
        <p:sp>
          <p:nvSpPr>
            <p:cNvPr id="51" name="Tekstvak 50">
              <a:extLst>
                <a:ext uri="{FF2B5EF4-FFF2-40B4-BE49-F238E27FC236}">
                  <a16:creationId xmlns:a16="http://schemas.microsoft.com/office/drawing/2014/main" id="{CCAB192B-E703-E855-FFA0-6BD5065EA7FE}"/>
                </a:ext>
              </a:extLst>
            </p:cNvPr>
            <p:cNvSpPr txBox="1"/>
            <p:nvPr/>
          </p:nvSpPr>
          <p:spPr>
            <a:xfrm>
              <a:off x="1443368" y="3265981"/>
              <a:ext cx="907294" cy="773655"/>
            </a:xfrm>
            <a:prstGeom prst="rect">
              <a:avLst/>
            </a:prstGeom>
            <a:grpFill/>
          </p:spPr>
          <p:txBody>
            <a:bodyPr vert="vert270"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600" b="1" i="0" u="none" strike="noStrike" kern="1200" cap="none" spc="0" normalizeH="0" baseline="0" noProof="0" dirty="0">
                  <a:ln>
                    <a:noFill/>
                  </a:ln>
                  <a:solidFill>
                    <a:srgbClr val="000000"/>
                  </a:solidFill>
                  <a:effectLst/>
                  <a:uLnTx/>
                  <a:uFillTx/>
                  <a:ea typeface="+mn-ea"/>
                  <a:cs typeface="Arial"/>
                  <a:sym typeface="Arial"/>
                </a:rPr>
                <a:t>Ambitie</a:t>
              </a:r>
              <a:endParaRPr kumimoji="0" lang="nl-NL" sz="1600" b="1" i="0" u="none" strike="noStrike" kern="1200" cap="none" spc="0" normalizeH="0" baseline="0" noProof="0" dirty="0">
                <a:ln>
                  <a:noFill/>
                </a:ln>
                <a:solidFill>
                  <a:prstClr val="black"/>
                </a:solidFill>
                <a:effectLst/>
                <a:uLnTx/>
                <a:uFillTx/>
                <a:ea typeface="+mn-ea"/>
                <a:cs typeface="Calibri" panose="020F0502020204030204"/>
                <a:sym typeface="Arial"/>
              </a:endParaRPr>
            </a:p>
          </p:txBody>
        </p:sp>
      </p:grpSp>
      <p:grpSp>
        <p:nvGrpSpPr>
          <p:cNvPr id="52" name="Groep 51">
            <a:extLst>
              <a:ext uri="{FF2B5EF4-FFF2-40B4-BE49-F238E27FC236}">
                <a16:creationId xmlns:a16="http://schemas.microsoft.com/office/drawing/2014/main" id="{A5FD069F-0A6C-0BCC-D01C-D10D992EE89E}"/>
              </a:ext>
            </a:extLst>
          </p:cNvPr>
          <p:cNvGrpSpPr/>
          <p:nvPr/>
        </p:nvGrpSpPr>
        <p:grpSpPr>
          <a:xfrm>
            <a:off x="987301" y="3375054"/>
            <a:ext cx="634746" cy="3158340"/>
            <a:chOff x="1196340" y="3249168"/>
            <a:chExt cx="1336548" cy="819912"/>
          </a:xfrm>
          <a:solidFill>
            <a:srgbClr val="DCDCDC"/>
          </a:solidFill>
        </p:grpSpPr>
        <p:sp>
          <p:nvSpPr>
            <p:cNvPr id="53" name="Rechthoek 52">
              <a:extLst>
                <a:ext uri="{FF2B5EF4-FFF2-40B4-BE49-F238E27FC236}">
                  <a16:creationId xmlns:a16="http://schemas.microsoft.com/office/drawing/2014/main" id="{041A78D5-9BF0-2F67-F6BF-D17DCD843FD9}"/>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black"/>
                </a:solidFill>
                <a:effectLst/>
                <a:uLnTx/>
                <a:uFillTx/>
                <a:ea typeface="+mn-ea"/>
                <a:cs typeface="+mn-cs"/>
                <a:sym typeface="Arial"/>
              </a:endParaRPr>
            </a:p>
          </p:txBody>
        </p:sp>
        <p:sp>
          <p:nvSpPr>
            <p:cNvPr id="54" name="Tekstvak 53">
              <a:extLst>
                <a:ext uri="{FF2B5EF4-FFF2-40B4-BE49-F238E27FC236}">
                  <a16:creationId xmlns:a16="http://schemas.microsoft.com/office/drawing/2014/main" id="{E268390B-A5A3-DC96-CE85-8BF2B2BAF310}"/>
                </a:ext>
              </a:extLst>
            </p:cNvPr>
            <p:cNvSpPr txBox="1"/>
            <p:nvPr/>
          </p:nvSpPr>
          <p:spPr>
            <a:xfrm>
              <a:off x="1403542" y="3260017"/>
              <a:ext cx="907294" cy="790474"/>
            </a:xfrm>
            <a:prstGeom prst="rect">
              <a:avLst/>
            </a:prstGeom>
            <a:grpFill/>
          </p:spPr>
          <p:txBody>
            <a:bodyPr vert="vert270"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600" b="1" i="0" u="none" strike="noStrike" kern="1200" cap="none" spc="0" normalizeH="0" baseline="0" noProof="0" dirty="0">
                  <a:ln>
                    <a:noFill/>
                  </a:ln>
                  <a:solidFill>
                    <a:srgbClr val="000000"/>
                  </a:solidFill>
                  <a:effectLst/>
                  <a:uLnTx/>
                  <a:uFillTx/>
                  <a:ea typeface="+mn-ea"/>
                  <a:cs typeface="Arial"/>
                  <a:sym typeface="Arial"/>
                </a:rPr>
                <a:t>Activiteiten</a:t>
              </a:r>
              <a:endParaRPr kumimoji="0" lang="nl-NL" sz="2000" b="1" i="0" u="none" strike="noStrike" kern="1200" cap="none" spc="0" normalizeH="0" baseline="0" noProof="0" dirty="0">
                <a:ln>
                  <a:noFill/>
                </a:ln>
                <a:solidFill>
                  <a:srgbClr val="000000"/>
                </a:solidFill>
                <a:effectLst/>
                <a:uLnTx/>
                <a:uFillTx/>
                <a:ea typeface="+mn-ea"/>
                <a:cs typeface="Calibri"/>
                <a:sym typeface="Arial"/>
              </a:endParaRPr>
            </a:p>
          </p:txBody>
        </p:sp>
      </p:grpSp>
    </p:spTree>
    <p:extLst>
      <p:ext uri="{BB962C8B-B14F-4D97-AF65-F5344CB8AC3E}">
        <p14:creationId xmlns:p14="http://schemas.microsoft.com/office/powerpoint/2010/main" val="2764047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49C3D-AB17-9461-D07F-C078280F3358}"/>
            </a:ext>
          </a:extLst>
        </p:cNvPr>
        <p:cNvGrpSpPr/>
        <p:nvPr/>
      </p:nvGrpSpPr>
      <p:grpSpPr>
        <a:xfrm>
          <a:off x="0" y="0"/>
          <a:ext cx="0" cy="0"/>
          <a:chOff x="0" y="0"/>
          <a:chExt cx="0" cy="0"/>
        </a:xfrm>
      </p:grpSpPr>
      <p:grpSp>
        <p:nvGrpSpPr>
          <p:cNvPr id="13" name="Groep 12">
            <a:extLst>
              <a:ext uri="{FF2B5EF4-FFF2-40B4-BE49-F238E27FC236}">
                <a16:creationId xmlns:a16="http://schemas.microsoft.com/office/drawing/2014/main" id="{1A642345-E758-EF49-A869-3C65470CAB23}"/>
              </a:ext>
            </a:extLst>
          </p:cNvPr>
          <p:cNvGrpSpPr/>
          <p:nvPr/>
        </p:nvGrpSpPr>
        <p:grpSpPr>
          <a:xfrm>
            <a:off x="1739364" y="1759310"/>
            <a:ext cx="9523309" cy="1363857"/>
            <a:chOff x="2852928" y="850392"/>
            <a:chExt cx="1965960" cy="576072"/>
          </a:xfrm>
          <a:solidFill>
            <a:srgbClr val="006E54"/>
          </a:solidFill>
        </p:grpSpPr>
        <p:sp>
          <p:nvSpPr>
            <p:cNvPr id="14" name="Rechthoek 13">
              <a:extLst>
                <a:ext uri="{FF2B5EF4-FFF2-40B4-BE49-F238E27FC236}">
                  <a16:creationId xmlns:a16="http://schemas.microsoft.com/office/drawing/2014/main" id="{D040ADC4-A309-80DA-940F-9DF86C6E79D4}"/>
                </a:ext>
              </a:extLst>
            </p:cNvPr>
            <p:cNvSpPr/>
            <p:nvPr/>
          </p:nvSpPr>
          <p:spPr>
            <a:xfrm>
              <a:off x="2852928" y="850392"/>
              <a:ext cx="1965960" cy="57607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300" b="0" i="0" u="none" strike="noStrike" kern="1200" cap="none" spc="0" normalizeH="0" baseline="0" noProof="0">
                <a:ln>
                  <a:noFill/>
                </a:ln>
                <a:solidFill>
                  <a:schemeClr val="bg1"/>
                </a:solidFill>
                <a:effectLst/>
                <a:uLnTx/>
                <a:uFillTx/>
                <a:ea typeface="+mn-ea"/>
                <a:cs typeface="+mn-cs"/>
                <a:sym typeface="Arial"/>
              </a:endParaRPr>
            </a:p>
          </p:txBody>
        </p:sp>
        <p:sp>
          <p:nvSpPr>
            <p:cNvPr id="15" name="Tekstvak 14">
              <a:extLst>
                <a:ext uri="{FF2B5EF4-FFF2-40B4-BE49-F238E27FC236}">
                  <a16:creationId xmlns:a16="http://schemas.microsoft.com/office/drawing/2014/main" id="{55F12C8A-6887-88CE-05B5-AF2188A14C69}"/>
                </a:ext>
              </a:extLst>
            </p:cNvPr>
            <p:cNvSpPr txBox="1"/>
            <p:nvPr/>
          </p:nvSpPr>
          <p:spPr>
            <a:xfrm>
              <a:off x="2870653" y="1051673"/>
              <a:ext cx="1920762" cy="169000"/>
            </a:xfrm>
            <a:prstGeom prst="rect">
              <a:avLst/>
            </a:prstGeom>
            <a:grpFill/>
          </p:spPr>
          <p:txBody>
            <a:bodyPr wrap="square" rtlCol="0">
              <a:spAutoFit/>
            </a:bodyPr>
            <a:lstStyle/>
            <a:p>
              <a:pPr lvl="0">
                <a:defRPr/>
              </a:pPr>
              <a:r>
                <a:rPr lang="nl-NL" sz="2000" dirty="0">
                  <a:solidFill>
                    <a:schemeClr val="bg1"/>
                  </a:solidFill>
                  <a:cs typeface="Arial"/>
                  <a:sym typeface="Arial"/>
                </a:rPr>
                <a:t>C. Verhogen van zichtbaarheid en vindbaarheid van Edustandaard voor stakeholders.</a:t>
              </a:r>
              <a:endParaRPr lang="nl-NL" sz="2000" dirty="0">
                <a:solidFill>
                  <a:schemeClr val="bg1"/>
                </a:solidFill>
                <a:cs typeface="Calibri"/>
                <a:sym typeface="Arial"/>
              </a:endParaRPr>
            </a:p>
          </p:txBody>
        </p:sp>
      </p:grpSp>
      <p:sp>
        <p:nvSpPr>
          <p:cNvPr id="25" name="Google Shape;99;ge15e2bb69b_0_6">
            <a:extLst>
              <a:ext uri="{FF2B5EF4-FFF2-40B4-BE49-F238E27FC236}">
                <a16:creationId xmlns:a16="http://schemas.microsoft.com/office/drawing/2014/main" id="{C087C1BE-C3F8-DE10-BA07-66E0ACFF93FB}"/>
              </a:ext>
            </a:extLst>
          </p:cNvPr>
          <p:cNvSpPr txBox="1">
            <a:spLocks/>
          </p:cNvSpPr>
          <p:nvPr/>
        </p:nvSpPr>
        <p:spPr>
          <a:xfrm>
            <a:off x="983764" y="296857"/>
            <a:ext cx="10278908" cy="655115"/>
          </a:xfrm>
          <a:prstGeom prst="rect">
            <a:avLst/>
          </a:prstGeom>
          <a:solidFill>
            <a:srgbClr val="0FA67E"/>
          </a:solidFill>
          <a:ln>
            <a:noFill/>
          </a:ln>
        </p:spPr>
        <p:txBody>
          <a:bodyPr spcFirstLastPara="1" vert="horz" wrap="square" lIns="121900" tIns="121900" rIns="121900" bIns="12190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
                <a:prstClr val="white"/>
              </a:buClr>
              <a:buSzPts val="3700"/>
              <a:buFont typeface="Calibri"/>
              <a:buNone/>
              <a:tabLst/>
              <a:defRPr/>
            </a:pPr>
            <a:r>
              <a:rPr lang="nl-NL" sz="2800" b="1" dirty="0">
                <a:solidFill>
                  <a:prstClr val="white"/>
                </a:solidFill>
                <a:latin typeface="+mn-lt"/>
                <a:sym typeface="Arial"/>
              </a:rPr>
              <a:t>V</a:t>
            </a:r>
            <a:r>
              <a:rPr kumimoji="0" lang="nl-NL" sz="2800" b="1" i="0" u="none" strike="noStrike" kern="1200" cap="none" spc="0" normalizeH="0" baseline="0" noProof="0" dirty="0" err="1">
                <a:ln>
                  <a:noFill/>
                </a:ln>
                <a:solidFill>
                  <a:prstClr val="white"/>
                </a:solidFill>
                <a:effectLst/>
                <a:uLnTx/>
                <a:uFillTx/>
                <a:latin typeface="+mn-lt"/>
                <a:ea typeface="+mj-ea"/>
                <a:cs typeface="+mj-cs"/>
                <a:sym typeface="Arial"/>
              </a:rPr>
              <a:t>erslag</a:t>
            </a:r>
            <a:r>
              <a:rPr kumimoji="0" lang="nl-NL" sz="2800" b="1" i="0" u="none" strike="noStrike" kern="1200" cap="none" spc="0" normalizeH="0" baseline="0" noProof="0" dirty="0">
                <a:ln>
                  <a:noFill/>
                </a:ln>
                <a:solidFill>
                  <a:prstClr val="white"/>
                </a:solidFill>
                <a:effectLst/>
                <a:uLnTx/>
                <a:uFillTx/>
                <a:latin typeface="+mn-lt"/>
                <a:ea typeface="+mj-ea"/>
                <a:cs typeface="+mj-cs"/>
                <a:sym typeface="Arial"/>
              </a:rPr>
              <a:t> Edustandaard 2024 &amp; 2025</a:t>
            </a:r>
          </a:p>
        </p:txBody>
      </p:sp>
      <p:sp>
        <p:nvSpPr>
          <p:cNvPr id="26" name="Google Shape;99;ge15e2bb69b_0_6">
            <a:extLst>
              <a:ext uri="{FF2B5EF4-FFF2-40B4-BE49-F238E27FC236}">
                <a16:creationId xmlns:a16="http://schemas.microsoft.com/office/drawing/2014/main" id="{C0E4F9DF-2C0D-7008-DB9E-E5A2C1D23DDC}"/>
              </a:ext>
            </a:extLst>
          </p:cNvPr>
          <p:cNvSpPr txBox="1">
            <a:spLocks/>
          </p:cNvSpPr>
          <p:nvPr/>
        </p:nvSpPr>
        <p:spPr>
          <a:xfrm>
            <a:off x="983764" y="1026321"/>
            <a:ext cx="10278908" cy="454305"/>
          </a:xfrm>
          <a:prstGeom prst="rect">
            <a:avLst/>
          </a:prstGeom>
          <a:solidFill>
            <a:srgbClr val="0FA67E"/>
          </a:solidFill>
          <a:ln>
            <a:noFill/>
          </a:ln>
        </p:spPr>
        <p:txBody>
          <a:bodyPr spcFirstLastPara="1" vert="horz" wrap="square" lIns="121900" tIns="121900" rIns="121900" bIns="12190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
                <a:prstClr val="white"/>
              </a:buClr>
              <a:buSzPts val="3700"/>
              <a:buFont typeface="Calibri"/>
              <a:buNone/>
              <a:tabLst/>
              <a:defRPr/>
            </a:pPr>
            <a:r>
              <a:rPr kumimoji="0" lang="nl-NL" sz="1600" b="1" i="0" u="none" strike="noStrike" kern="1200" cap="none" spc="0" normalizeH="0" baseline="0" noProof="0" dirty="0">
                <a:ln>
                  <a:noFill/>
                </a:ln>
                <a:solidFill>
                  <a:prstClr val="white"/>
                </a:solidFill>
                <a:effectLst/>
                <a:uLnTx/>
                <a:uFillTx/>
                <a:latin typeface="Calibri" panose="020F0502020204030204"/>
                <a:ea typeface="+mn-ea"/>
                <a:cs typeface="+mn-cs"/>
                <a:sym typeface="Arial"/>
              </a:rPr>
              <a:t>Verslag activiteiten ambitie C</a:t>
            </a:r>
          </a:p>
        </p:txBody>
      </p:sp>
      <p:sp>
        <p:nvSpPr>
          <p:cNvPr id="27" name="Tekstvak 26">
            <a:extLst>
              <a:ext uri="{FF2B5EF4-FFF2-40B4-BE49-F238E27FC236}">
                <a16:creationId xmlns:a16="http://schemas.microsoft.com/office/drawing/2014/main" id="{83F25848-11CC-C802-5A0C-117D6733BF22}"/>
              </a:ext>
            </a:extLst>
          </p:cNvPr>
          <p:cNvSpPr txBox="1"/>
          <p:nvPr/>
        </p:nvSpPr>
        <p:spPr>
          <a:xfrm>
            <a:off x="7010400" y="268227"/>
            <a:ext cx="4284124" cy="369332"/>
          </a:xfrm>
          <a:prstGeom prst="rect">
            <a:avLst/>
          </a:prstGeom>
          <a:noFill/>
        </p:spPr>
        <p:txBody>
          <a:bodyPr wrap="square" rtlCol="0">
            <a:spAutoFit/>
          </a:bodyPr>
          <a:lstStyle/>
          <a:p>
            <a:pPr algn="r"/>
            <a:r>
              <a:rPr lang="nl-NL" b="1" dirty="0">
                <a:solidFill>
                  <a:prstClr val="white"/>
                </a:solidFill>
                <a:sym typeface="Arial"/>
              </a:rPr>
              <a:t>Standaardisatieraad december 2025</a:t>
            </a:r>
            <a:endParaRPr lang="nl-NL" dirty="0"/>
          </a:p>
        </p:txBody>
      </p:sp>
      <p:grpSp>
        <p:nvGrpSpPr>
          <p:cNvPr id="40" name="Groep 39">
            <a:extLst>
              <a:ext uri="{FF2B5EF4-FFF2-40B4-BE49-F238E27FC236}">
                <a16:creationId xmlns:a16="http://schemas.microsoft.com/office/drawing/2014/main" id="{0952C9D4-6154-9CC5-6CBF-0FB2B9D0F583}"/>
              </a:ext>
            </a:extLst>
          </p:cNvPr>
          <p:cNvGrpSpPr/>
          <p:nvPr/>
        </p:nvGrpSpPr>
        <p:grpSpPr>
          <a:xfrm>
            <a:off x="1720450" y="3369356"/>
            <a:ext cx="9541949" cy="1027659"/>
            <a:chOff x="1196340" y="3249168"/>
            <a:chExt cx="1336548" cy="819912"/>
          </a:xfrm>
          <a:solidFill>
            <a:srgbClr val="78D2B4"/>
          </a:solidFill>
        </p:grpSpPr>
        <p:sp>
          <p:nvSpPr>
            <p:cNvPr id="41" name="Rechthoek 40">
              <a:extLst>
                <a:ext uri="{FF2B5EF4-FFF2-40B4-BE49-F238E27FC236}">
                  <a16:creationId xmlns:a16="http://schemas.microsoft.com/office/drawing/2014/main" id="{5942A6DB-8D91-DDBD-3A53-3B42F2E28EE0}"/>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400" i="0" u="none" strike="noStrike" kern="1200" cap="none" spc="0" normalizeH="0" baseline="0" noProof="0" dirty="0">
                <a:ln>
                  <a:noFill/>
                </a:ln>
                <a:solidFill>
                  <a:schemeClr val="bg2">
                    <a:lumMod val="10000"/>
                  </a:schemeClr>
                </a:solidFill>
                <a:effectLst/>
                <a:uLnTx/>
                <a:uFillTx/>
                <a:ea typeface="+mn-ea"/>
                <a:cs typeface="+mn-cs"/>
                <a:sym typeface="Arial"/>
              </a:endParaRPr>
            </a:p>
          </p:txBody>
        </p:sp>
        <p:sp>
          <p:nvSpPr>
            <p:cNvPr id="42" name="Tekstvak 41">
              <a:extLst>
                <a:ext uri="{FF2B5EF4-FFF2-40B4-BE49-F238E27FC236}">
                  <a16:creationId xmlns:a16="http://schemas.microsoft.com/office/drawing/2014/main" id="{3F494CFD-B185-FFC3-D75A-76446684B7D8}"/>
                </a:ext>
              </a:extLst>
            </p:cNvPr>
            <p:cNvSpPr txBox="1"/>
            <p:nvPr/>
          </p:nvSpPr>
          <p:spPr>
            <a:xfrm>
              <a:off x="1198905" y="3257553"/>
              <a:ext cx="1325885" cy="761229"/>
            </a:xfrm>
            <a:prstGeom prst="rect">
              <a:avLst/>
            </a:prstGeom>
            <a:grpFill/>
          </p:spPr>
          <p:txBody>
            <a:bodyPr wrap="square" lIns="91440" tIns="45720" rIns="91440" bIns="45720" rtlCol="0" anchor="t">
              <a:spAutoFit/>
            </a:bodyPr>
            <a:lstStyle/>
            <a:p>
              <a:r>
                <a:rPr lang="nl-NL" sz="1400" b="1" dirty="0">
                  <a:solidFill>
                    <a:schemeClr val="bg2">
                      <a:lumMod val="10000"/>
                    </a:schemeClr>
                  </a:solidFill>
                  <a:sym typeface="Arial"/>
                </a:rPr>
                <a:t>7) Samenwerkingsovereenkomst met </a:t>
              </a:r>
              <a:r>
                <a:rPr lang="nl-NL" sz="1400" b="1" dirty="0" err="1">
                  <a:solidFill>
                    <a:schemeClr val="bg2">
                      <a:lumMod val="10000"/>
                    </a:schemeClr>
                  </a:solidFill>
                  <a:sym typeface="Arial"/>
                </a:rPr>
                <a:t>EduV</a:t>
              </a:r>
              <a:endParaRPr lang="nl-NL" sz="1400" b="1" dirty="0">
                <a:solidFill>
                  <a:schemeClr val="bg2">
                    <a:lumMod val="10000"/>
                  </a:schemeClr>
                </a:solidFill>
                <a:sym typeface="Arial"/>
              </a:endParaRPr>
            </a:p>
            <a:p>
              <a:r>
                <a:rPr lang="nl-NL" sz="1400" dirty="0">
                  <a:solidFill>
                    <a:schemeClr val="bg2">
                      <a:lumMod val="10000"/>
                    </a:schemeClr>
                  </a:solidFill>
                  <a:sym typeface="Arial"/>
                </a:rPr>
                <a:t>Met de formalisering van </a:t>
              </a:r>
              <a:r>
                <a:rPr lang="nl-NL" sz="1400" dirty="0" err="1">
                  <a:solidFill>
                    <a:schemeClr val="bg2">
                      <a:lumMod val="10000"/>
                    </a:schemeClr>
                  </a:solidFill>
                  <a:sym typeface="Arial"/>
                </a:rPr>
                <a:t>EduV</a:t>
              </a:r>
              <a:r>
                <a:rPr lang="nl-NL" sz="1400" dirty="0">
                  <a:solidFill>
                    <a:schemeClr val="bg2">
                      <a:lumMod val="10000"/>
                    </a:schemeClr>
                  </a:solidFill>
                  <a:sym typeface="Arial"/>
                </a:rPr>
                <a:t> als stichting heeft dit groeifondsprogramma een blijvende rol in het onderwijs veld. De focus lag op samenwerking aan de voorkant in plaats van controle achteraf. Als gevolg hiervan is het architectuurkader van </a:t>
              </a:r>
              <a:r>
                <a:rPr lang="nl-NL" sz="1400" dirty="0" err="1">
                  <a:solidFill>
                    <a:schemeClr val="bg2">
                      <a:lumMod val="10000"/>
                    </a:schemeClr>
                  </a:solidFill>
                  <a:sym typeface="Arial"/>
                </a:rPr>
                <a:t>Edu</a:t>
              </a:r>
              <a:r>
                <a:rPr lang="nl-NL" sz="1400" dirty="0">
                  <a:solidFill>
                    <a:schemeClr val="bg2">
                      <a:lumMod val="10000"/>
                    </a:schemeClr>
                  </a:solidFill>
                  <a:sym typeface="Arial"/>
                </a:rPr>
                <a:t>-V opgesteld met ROSA als referentie en is </a:t>
              </a:r>
              <a:r>
                <a:rPr lang="nl-NL" sz="1400" dirty="0" err="1">
                  <a:solidFill>
                    <a:schemeClr val="bg2">
                      <a:lumMod val="10000"/>
                    </a:schemeClr>
                  </a:solidFill>
                  <a:sym typeface="Arial"/>
                </a:rPr>
                <a:t>Edu</a:t>
              </a:r>
              <a:r>
                <a:rPr lang="nl-NL" sz="1400" dirty="0">
                  <a:solidFill>
                    <a:schemeClr val="bg2">
                      <a:lumMod val="10000"/>
                    </a:schemeClr>
                  </a:solidFill>
                  <a:sym typeface="Arial"/>
                </a:rPr>
                <a:t>-V zoveel mogelijk betrokken bij de generieke Edustandaard werkgroepen.</a:t>
              </a:r>
            </a:p>
          </p:txBody>
        </p:sp>
      </p:grpSp>
      <p:grpSp>
        <p:nvGrpSpPr>
          <p:cNvPr id="43" name="Groep 42">
            <a:extLst>
              <a:ext uri="{FF2B5EF4-FFF2-40B4-BE49-F238E27FC236}">
                <a16:creationId xmlns:a16="http://schemas.microsoft.com/office/drawing/2014/main" id="{B8F8DC31-AC31-492D-68B2-8CE97B7D787A}"/>
              </a:ext>
            </a:extLst>
          </p:cNvPr>
          <p:cNvGrpSpPr/>
          <p:nvPr/>
        </p:nvGrpSpPr>
        <p:grpSpPr>
          <a:xfrm>
            <a:off x="1720450" y="4446922"/>
            <a:ext cx="9541949" cy="1029284"/>
            <a:chOff x="1194164" y="3249168"/>
            <a:chExt cx="1336548" cy="819912"/>
          </a:xfrm>
          <a:solidFill>
            <a:srgbClr val="78D2B4"/>
          </a:solidFill>
        </p:grpSpPr>
        <p:sp>
          <p:nvSpPr>
            <p:cNvPr id="44" name="Rechthoek 43">
              <a:extLst>
                <a:ext uri="{FF2B5EF4-FFF2-40B4-BE49-F238E27FC236}">
                  <a16:creationId xmlns:a16="http://schemas.microsoft.com/office/drawing/2014/main" id="{5F4107D4-96CD-9C07-EBD2-9D939A861745}"/>
                </a:ext>
              </a:extLst>
            </p:cNvPr>
            <p:cNvSpPr/>
            <p:nvPr/>
          </p:nvSpPr>
          <p:spPr>
            <a:xfrm>
              <a:off x="1194164"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4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45" name="Tekstvak 44">
              <a:extLst>
                <a:ext uri="{FF2B5EF4-FFF2-40B4-BE49-F238E27FC236}">
                  <a16:creationId xmlns:a16="http://schemas.microsoft.com/office/drawing/2014/main" id="{92182753-EF3F-E056-272F-ABE333238D3C}"/>
                </a:ext>
              </a:extLst>
            </p:cNvPr>
            <p:cNvSpPr txBox="1"/>
            <p:nvPr/>
          </p:nvSpPr>
          <p:spPr>
            <a:xfrm>
              <a:off x="1199335" y="3269298"/>
              <a:ext cx="1323295" cy="760027"/>
            </a:xfrm>
            <a:prstGeom prst="rect">
              <a:avLst/>
            </a:prstGeom>
            <a:grpFill/>
          </p:spPr>
          <p:txBody>
            <a:bodyPr wrap="square" lIns="91440" tIns="45720" rIns="91440" bIns="45720" rtlCol="0" anchor="t">
              <a:spAutoFit/>
            </a:bodyPr>
            <a:lstStyle/>
            <a:p>
              <a:r>
                <a:rPr lang="nl-NL" sz="1400" b="1" dirty="0">
                  <a:solidFill>
                    <a:schemeClr val="bg2">
                      <a:lumMod val="10000"/>
                    </a:schemeClr>
                  </a:solidFill>
                  <a:sym typeface="Arial"/>
                </a:rPr>
                <a:t>8) (Informele) adviesaanvraag </a:t>
              </a:r>
              <a:r>
                <a:rPr lang="nl-NL" sz="1400" b="1" dirty="0" err="1">
                  <a:solidFill>
                    <a:schemeClr val="bg2">
                      <a:lumMod val="10000"/>
                    </a:schemeClr>
                  </a:solidFill>
                  <a:sym typeface="Arial"/>
                </a:rPr>
                <a:t>governance</a:t>
              </a:r>
              <a:r>
                <a:rPr lang="nl-NL" sz="1400" b="1" dirty="0">
                  <a:solidFill>
                    <a:schemeClr val="bg2">
                      <a:lumMod val="10000"/>
                    </a:schemeClr>
                  </a:solidFill>
                  <a:sym typeface="Arial"/>
                </a:rPr>
                <a:t> OOAPI</a:t>
              </a:r>
            </a:p>
            <a:p>
              <a:r>
                <a:rPr lang="nl-NL" sz="1400" dirty="0">
                  <a:solidFill>
                    <a:schemeClr val="bg2">
                      <a:lumMod val="10000"/>
                    </a:schemeClr>
                  </a:solidFill>
                </a:rPr>
                <a:t>Bureau Edustandaard is op initiatief vanuit de ho-werkgroep OOAPI benaderd om te sparren (informeel advies) over mogelijkheden met betrekking tot de herinrichting van de </a:t>
              </a:r>
              <a:r>
                <a:rPr lang="nl-NL" sz="1400" dirty="0" err="1">
                  <a:solidFill>
                    <a:schemeClr val="bg2">
                      <a:lumMod val="10000"/>
                    </a:schemeClr>
                  </a:solidFill>
                </a:rPr>
                <a:t>governance</a:t>
              </a:r>
              <a:r>
                <a:rPr lang="nl-NL" sz="1400" dirty="0">
                  <a:solidFill>
                    <a:schemeClr val="bg2">
                      <a:lumMod val="10000"/>
                    </a:schemeClr>
                  </a:solidFill>
                </a:rPr>
                <a:t> voor de afspraak OOAPI. We hebben op basis van BOMOS constructieve gesprekken gehad over de in te richten </a:t>
              </a:r>
              <a:r>
                <a:rPr lang="nl-NL" sz="1400" dirty="0" err="1">
                  <a:solidFill>
                    <a:schemeClr val="bg2">
                      <a:lumMod val="10000"/>
                    </a:schemeClr>
                  </a:solidFill>
                </a:rPr>
                <a:t>governance</a:t>
              </a:r>
              <a:r>
                <a:rPr lang="nl-NL" sz="1400" dirty="0">
                  <a:solidFill>
                    <a:schemeClr val="bg2">
                      <a:lumMod val="10000"/>
                    </a:schemeClr>
                  </a:solidFill>
                </a:rPr>
                <a:t> in aanloop naar registratie.</a:t>
              </a:r>
            </a:p>
          </p:txBody>
        </p:sp>
      </p:grpSp>
      <p:grpSp>
        <p:nvGrpSpPr>
          <p:cNvPr id="46" name="Groep 45">
            <a:extLst>
              <a:ext uri="{FF2B5EF4-FFF2-40B4-BE49-F238E27FC236}">
                <a16:creationId xmlns:a16="http://schemas.microsoft.com/office/drawing/2014/main" id="{EE7DEAA0-6570-7E8C-15F0-4363B266EBFB}"/>
              </a:ext>
            </a:extLst>
          </p:cNvPr>
          <p:cNvGrpSpPr/>
          <p:nvPr/>
        </p:nvGrpSpPr>
        <p:grpSpPr>
          <a:xfrm>
            <a:off x="1720450" y="5545001"/>
            <a:ext cx="9541950" cy="988393"/>
            <a:chOff x="1191309" y="3242235"/>
            <a:chExt cx="1336548" cy="819912"/>
          </a:xfrm>
          <a:solidFill>
            <a:srgbClr val="78D2B4"/>
          </a:solidFill>
        </p:grpSpPr>
        <p:sp>
          <p:nvSpPr>
            <p:cNvPr id="47" name="Rechthoek 46">
              <a:extLst>
                <a:ext uri="{FF2B5EF4-FFF2-40B4-BE49-F238E27FC236}">
                  <a16:creationId xmlns:a16="http://schemas.microsoft.com/office/drawing/2014/main" id="{50D8483E-862A-E0F9-7508-FF4D1336CF52}"/>
                </a:ext>
              </a:extLst>
            </p:cNvPr>
            <p:cNvSpPr/>
            <p:nvPr/>
          </p:nvSpPr>
          <p:spPr>
            <a:xfrm>
              <a:off x="1191309" y="3242235"/>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4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48" name="Tekstvak 47">
              <a:extLst>
                <a:ext uri="{FF2B5EF4-FFF2-40B4-BE49-F238E27FC236}">
                  <a16:creationId xmlns:a16="http://schemas.microsoft.com/office/drawing/2014/main" id="{A9072B32-F0A8-F776-E8E9-4A90E4A5DC93}"/>
                </a:ext>
              </a:extLst>
            </p:cNvPr>
            <p:cNvSpPr txBox="1"/>
            <p:nvPr/>
          </p:nvSpPr>
          <p:spPr>
            <a:xfrm>
              <a:off x="1196480" y="3259859"/>
              <a:ext cx="1299604" cy="612752"/>
            </a:xfrm>
            <a:prstGeom prst="rect">
              <a:avLst/>
            </a:prstGeom>
            <a:grpFill/>
          </p:spPr>
          <p:txBody>
            <a:bodyPr wrap="square" rtlCol="0">
              <a:spAutoFit/>
            </a:bodyPr>
            <a:lstStyle/>
            <a:p>
              <a:pPr>
                <a:defRPr/>
              </a:pPr>
              <a:r>
                <a:rPr lang="nl-NL" sz="1400" b="1" dirty="0">
                  <a:solidFill>
                    <a:schemeClr val="bg2">
                      <a:lumMod val="10000"/>
                    </a:schemeClr>
                  </a:solidFill>
                  <a:cs typeface="Arial"/>
                  <a:sym typeface="Arial"/>
                </a:rPr>
                <a:t>9) Informatievoorziening via de website</a:t>
              </a:r>
            </a:p>
            <a:p>
              <a:pPr>
                <a:defRPr/>
              </a:pPr>
              <a:r>
                <a:rPr lang="nl-NL" sz="1400" dirty="0">
                  <a:solidFill>
                    <a:schemeClr val="bg2">
                      <a:lumMod val="10000"/>
                    </a:schemeClr>
                  </a:solidFill>
                  <a:cs typeface="Arial"/>
                  <a:sym typeface="Arial"/>
                </a:rPr>
                <a:t>Er is een begin gemaakt om de informatie op de Edustandaard-website bij te werken en aan te laten sluiten bij de informatiebehoefte van de stakeholders van Edustandaard.</a:t>
              </a:r>
              <a:endParaRPr lang="nl-NL" sz="1400" dirty="0">
                <a:solidFill>
                  <a:schemeClr val="bg2">
                    <a:lumMod val="10000"/>
                  </a:schemeClr>
                </a:solidFill>
              </a:endParaRPr>
            </a:p>
          </p:txBody>
        </p:sp>
      </p:grpSp>
      <p:grpSp>
        <p:nvGrpSpPr>
          <p:cNvPr id="49" name="Groep 48">
            <a:extLst>
              <a:ext uri="{FF2B5EF4-FFF2-40B4-BE49-F238E27FC236}">
                <a16:creationId xmlns:a16="http://schemas.microsoft.com/office/drawing/2014/main" id="{FB5BD264-637A-DB7E-B53A-D61D231003EF}"/>
              </a:ext>
            </a:extLst>
          </p:cNvPr>
          <p:cNvGrpSpPr/>
          <p:nvPr/>
        </p:nvGrpSpPr>
        <p:grpSpPr>
          <a:xfrm>
            <a:off x="987301" y="1762152"/>
            <a:ext cx="634746" cy="1353181"/>
            <a:chOff x="1196340" y="3249168"/>
            <a:chExt cx="1336548" cy="819912"/>
          </a:xfrm>
          <a:solidFill>
            <a:srgbClr val="DCDCDC"/>
          </a:solidFill>
        </p:grpSpPr>
        <p:sp>
          <p:nvSpPr>
            <p:cNvPr id="50" name="Rechthoek 49">
              <a:extLst>
                <a:ext uri="{FF2B5EF4-FFF2-40B4-BE49-F238E27FC236}">
                  <a16:creationId xmlns:a16="http://schemas.microsoft.com/office/drawing/2014/main" id="{39057C88-995D-67A3-37E5-B3A53C5D3D1D}"/>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black"/>
                </a:solidFill>
                <a:effectLst/>
                <a:uLnTx/>
                <a:uFillTx/>
                <a:ea typeface="+mn-ea"/>
                <a:cs typeface="+mn-cs"/>
                <a:sym typeface="Arial"/>
              </a:endParaRPr>
            </a:p>
          </p:txBody>
        </p:sp>
        <p:sp>
          <p:nvSpPr>
            <p:cNvPr id="51" name="Tekstvak 50">
              <a:extLst>
                <a:ext uri="{FF2B5EF4-FFF2-40B4-BE49-F238E27FC236}">
                  <a16:creationId xmlns:a16="http://schemas.microsoft.com/office/drawing/2014/main" id="{E6EDF204-DDFF-B144-5B6A-11D17582FB03}"/>
                </a:ext>
              </a:extLst>
            </p:cNvPr>
            <p:cNvSpPr txBox="1"/>
            <p:nvPr/>
          </p:nvSpPr>
          <p:spPr>
            <a:xfrm>
              <a:off x="1443368" y="3265981"/>
              <a:ext cx="907294" cy="773655"/>
            </a:xfrm>
            <a:prstGeom prst="rect">
              <a:avLst/>
            </a:prstGeom>
            <a:grpFill/>
          </p:spPr>
          <p:txBody>
            <a:bodyPr vert="vert270"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600" b="1" i="0" u="none" strike="noStrike" kern="1200" cap="none" spc="0" normalizeH="0" baseline="0" noProof="0" dirty="0">
                  <a:ln>
                    <a:noFill/>
                  </a:ln>
                  <a:solidFill>
                    <a:srgbClr val="000000"/>
                  </a:solidFill>
                  <a:effectLst/>
                  <a:uLnTx/>
                  <a:uFillTx/>
                  <a:ea typeface="+mn-ea"/>
                  <a:cs typeface="Arial"/>
                  <a:sym typeface="Arial"/>
                </a:rPr>
                <a:t>Ambitie</a:t>
              </a:r>
              <a:endParaRPr kumimoji="0" lang="nl-NL" sz="1600" b="1" i="0" u="none" strike="noStrike" kern="1200" cap="none" spc="0" normalizeH="0" baseline="0" noProof="0" dirty="0">
                <a:ln>
                  <a:noFill/>
                </a:ln>
                <a:solidFill>
                  <a:prstClr val="black"/>
                </a:solidFill>
                <a:effectLst/>
                <a:uLnTx/>
                <a:uFillTx/>
                <a:ea typeface="+mn-ea"/>
                <a:cs typeface="Calibri" panose="020F0502020204030204"/>
                <a:sym typeface="Arial"/>
              </a:endParaRPr>
            </a:p>
          </p:txBody>
        </p:sp>
      </p:grpSp>
      <p:grpSp>
        <p:nvGrpSpPr>
          <p:cNvPr id="52" name="Groep 51">
            <a:extLst>
              <a:ext uri="{FF2B5EF4-FFF2-40B4-BE49-F238E27FC236}">
                <a16:creationId xmlns:a16="http://schemas.microsoft.com/office/drawing/2014/main" id="{BEBD634F-3DC2-3DFD-ED8D-FD8060ACEC33}"/>
              </a:ext>
            </a:extLst>
          </p:cNvPr>
          <p:cNvGrpSpPr/>
          <p:nvPr/>
        </p:nvGrpSpPr>
        <p:grpSpPr>
          <a:xfrm>
            <a:off x="987301" y="3375054"/>
            <a:ext cx="634746" cy="3158340"/>
            <a:chOff x="1196340" y="3249168"/>
            <a:chExt cx="1336548" cy="819912"/>
          </a:xfrm>
          <a:solidFill>
            <a:srgbClr val="DCDCDC"/>
          </a:solidFill>
        </p:grpSpPr>
        <p:sp>
          <p:nvSpPr>
            <p:cNvPr id="53" name="Rechthoek 52">
              <a:extLst>
                <a:ext uri="{FF2B5EF4-FFF2-40B4-BE49-F238E27FC236}">
                  <a16:creationId xmlns:a16="http://schemas.microsoft.com/office/drawing/2014/main" id="{815A8116-45C6-A1BD-D159-52C277DFF8AF}"/>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black"/>
                </a:solidFill>
                <a:effectLst/>
                <a:uLnTx/>
                <a:uFillTx/>
                <a:ea typeface="+mn-ea"/>
                <a:cs typeface="+mn-cs"/>
                <a:sym typeface="Arial"/>
              </a:endParaRPr>
            </a:p>
          </p:txBody>
        </p:sp>
        <p:sp>
          <p:nvSpPr>
            <p:cNvPr id="54" name="Tekstvak 53">
              <a:extLst>
                <a:ext uri="{FF2B5EF4-FFF2-40B4-BE49-F238E27FC236}">
                  <a16:creationId xmlns:a16="http://schemas.microsoft.com/office/drawing/2014/main" id="{3B736392-47E2-93F2-8B32-7F7396533B4A}"/>
                </a:ext>
              </a:extLst>
            </p:cNvPr>
            <p:cNvSpPr txBox="1"/>
            <p:nvPr/>
          </p:nvSpPr>
          <p:spPr>
            <a:xfrm>
              <a:off x="1403542" y="3260017"/>
              <a:ext cx="907294" cy="790474"/>
            </a:xfrm>
            <a:prstGeom prst="rect">
              <a:avLst/>
            </a:prstGeom>
            <a:grpFill/>
          </p:spPr>
          <p:txBody>
            <a:bodyPr vert="vert270"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600" b="1" i="0" u="none" strike="noStrike" kern="1200" cap="none" spc="0" normalizeH="0" baseline="0" noProof="0" dirty="0">
                  <a:ln>
                    <a:noFill/>
                  </a:ln>
                  <a:solidFill>
                    <a:srgbClr val="000000"/>
                  </a:solidFill>
                  <a:effectLst/>
                  <a:uLnTx/>
                  <a:uFillTx/>
                  <a:ea typeface="+mn-ea"/>
                  <a:cs typeface="Arial"/>
                  <a:sym typeface="Arial"/>
                </a:rPr>
                <a:t>Activiteiten</a:t>
              </a:r>
              <a:endParaRPr kumimoji="0" lang="nl-NL" sz="2000" b="1" i="0" u="none" strike="noStrike" kern="1200" cap="none" spc="0" normalizeH="0" baseline="0" noProof="0" dirty="0">
                <a:ln>
                  <a:noFill/>
                </a:ln>
                <a:solidFill>
                  <a:srgbClr val="000000"/>
                </a:solidFill>
                <a:effectLst/>
                <a:uLnTx/>
                <a:uFillTx/>
                <a:ea typeface="+mn-ea"/>
                <a:cs typeface="Calibri"/>
                <a:sym typeface="Arial"/>
              </a:endParaRPr>
            </a:p>
          </p:txBody>
        </p:sp>
      </p:grpSp>
    </p:spTree>
    <p:extLst>
      <p:ext uri="{BB962C8B-B14F-4D97-AF65-F5344CB8AC3E}">
        <p14:creationId xmlns:p14="http://schemas.microsoft.com/office/powerpoint/2010/main" val="3212408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ep 9">
            <a:extLst>
              <a:ext uri="{FF2B5EF4-FFF2-40B4-BE49-F238E27FC236}">
                <a16:creationId xmlns:a16="http://schemas.microsoft.com/office/drawing/2014/main" id="{358BD2BF-82D7-DFCE-F682-91FA0EFD3369}"/>
              </a:ext>
            </a:extLst>
          </p:cNvPr>
          <p:cNvGrpSpPr/>
          <p:nvPr/>
        </p:nvGrpSpPr>
        <p:grpSpPr>
          <a:xfrm>
            <a:off x="987301" y="1762152"/>
            <a:ext cx="634746" cy="1353181"/>
            <a:chOff x="1196340" y="3249168"/>
            <a:chExt cx="1336548" cy="819912"/>
          </a:xfrm>
          <a:solidFill>
            <a:srgbClr val="DCDCDC"/>
          </a:solidFill>
        </p:grpSpPr>
        <p:sp>
          <p:nvSpPr>
            <p:cNvPr id="11" name="Rechthoek 10">
              <a:extLst>
                <a:ext uri="{FF2B5EF4-FFF2-40B4-BE49-F238E27FC236}">
                  <a16:creationId xmlns:a16="http://schemas.microsoft.com/office/drawing/2014/main" id="{4A01B665-DA64-6718-2935-98DB324FD93E}"/>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black"/>
                </a:solidFill>
                <a:effectLst/>
                <a:uLnTx/>
                <a:uFillTx/>
                <a:ea typeface="+mn-ea"/>
                <a:cs typeface="+mn-cs"/>
                <a:sym typeface="Arial"/>
              </a:endParaRPr>
            </a:p>
          </p:txBody>
        </p:sp>
        <p:sp>
          <p:nvSpPr>
            <p:cNvPr id="12" name="Tekstvak 11">
              <a:extLst>
                <a:ext uri="{FF2B5EF4-FFF2-40B4-BE49-F238E27FC236}">
                  <a16:creationId xmlns:a16="http://schemas.microsoft.com/office/drawing/2014/main" id="{BA8DB658-9973-F857-44C3-245D4ECE8025}"/>
                </a:ext>
              </a:extLst>
            </p:cNvPr>
            <p:cNvSpPr txBox="1"/>
            <p:nvPr/>
          </p:nvSpPr>
          <p:spPr>
            <a:xfrm>
              <a:off x="1443368" y="3265981"/>
              <a:ext cx="907294" cy="773655"/>
            </a:xfrm>
            <a:prstGeom prst="rect">
              <a:avLst/>
            </a:prstGeom>
            <a:grpFill/>
          </p:spPr>
          <p:txBody>
            <a:bodyPr vert="vert270"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600" b="1" i="0" u="none" strike="noStrike" kern="1200" cap="none" spc="0" normalizeH="0" baseline="0" noProof="0" dirty="0">
                  <a:ln>
                    <a:noFill/>
                  </a:ln>
                  <a:solidFill>
                    <a:srgbClr val="000000"/>
                  </a:solidFill>
                  <a:effectLst/>
                  <a:uLnTx/>
                  <a:uFillTx/>
                  <a:ea typeface="+mn-ea"/>
                  <a:cs typeface="Arial"/>
                  <a:sym typeface="Arial"/>
                </a:rPr>
                <a:t>Ambitie</a:t>
              </a:r>
              <a:endParaRPr kumimoji="0" lang="nl-NL" sz="1600" b="1" i="0" u="none" strike="noStrike" kern="1200" cap="none" spc="0" normalizeH="0" baseline="0" noProof="0" dirty="0">
                <a:ln>
                  <a:noFill/>
                </a:ln>
                <a:solidFill>
                  <a:prstClr val="black"/>
                </a:solidFill>
                <a:effectLst/>
                <a:uLnTx/>
                <a:uFillTx/>
                <a:ea typeface="+mn-ea"/>
                <a:cs typeface="Calibri" panose="020F0502020204030204"/>
                <a:sym typeface="Arial"/>
              </a:endParaRPr>
            </a:p>
          </p:txBody>
        </p:sp>
      </p:grpSp>
      <p:grpSp>
        <p:nvGrpSpPr>
          <p:cNvPr id="13" name="Groep 12">
            <a:extLst>
              <a:ext uri="{FF2B5EF4-FFF2-40B4-BE49-F238E27FC236}">
                <a16:creationId xmlns:a16="http://schemas.microsoft.com/office/drawing/2014/main" id="{020488F4-39E6-BDA3-D832-8CB715C848D8}"/>
              </a:ext>
            </a:extLst>
          </p:cNvPr>
          <p:cNvGrpSpPr/>
          <p:nvPr/>
        </p:nvGrpSpPr>
        <p:grpSpPr>
          <a:xfrm>
            <a:off x="987301" y="3375054"/>
            <a:ext cx="634746" cy="3158340"/>
            <a:chOff x="1196340" y="3249168"/>
            <a:chExt cx="1336548" cy="819912"/>
          </a:xfrm>
          <a:solidFill>
            <a:srgbClr val="DCDCDC"/>
          </a:solidFill>
        </p:grpSpPr>
        <p:sp>
          <p:nvSpPr>
            <p:cNvPr id="14" name="Rechthoek 13">
              <a:extLst>
                <a:ext uri="{FF2B5EF4-FFF2-40B4-BE49-F238E27FC236}">
                  <a16:creationId xmlns:a16="http://schemas.microsoft.com/office/drawing/2014/main" id="{7F8DF198-282B-527B-C220-A2BDDA21DFDF}"/>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black"/>
                </a:solidFill>
                <a:effectLst/>
                <a:uLnTx/>
                <a:uFillTx/>
                <a:ea typeface="+mn-ea"/>
                <a:cs typeface="+mn-cs"/>
                <a:sym typeface="Arial"/>
              </a:endParaRPr>
            </a:p>
          </p:txBody>
        </p:sp>
        <p:sp>
          <p:nvSpPr>
            <p:cNvPr id="15" name="Tekstvak 14">
              <a:extLst>
                <a:ext uri="{FF2B5EF4-FFF2-40B4-BE49-F238E27FC236}">
                  <a16:creationId xmlns:a16="http://schemas.microsoft.com/office/drawing/2014/main" id="{F739BFDA-A26D-6158-540D-EEDEBA5BDE07}"/>
                </a:ext>
              </a:extLst>
            </p:cNvPr>
            <p:cNvSpPr txBox="1"/>
            <p:nvPr/>
          </p:nvSpPr>
          <p:spPr>
            <a:xfrm>
              <a:off x="1403542" y="3260017"/>
              <a:ext cx="907294" cy="790474"/>
            </a:xfrm>
            <a:prstGeom prst="rect">
              <a:avLst/>
            </a:prstGeom>
            <a:grpFill/>
          </p:spPr>
          <p:txBody>
            <a:bodyPr vert="vert270"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600" b="1" i="0" u="none" strike="noStrike" kern="1200" cap="none" spc="0" normalizeH="0" baseline="0" noProof="0" dirty="0">
                  <a:ln>
                    <a:noFill/>
                  </a:ln>
                  <a:solidFill>
                    <a:srgbClr val="000000"/>
                  </a:solidFill>
                  <a:effectLst/>
                  <a:uLnTx/>
                  <a:uFillTx/>
                  <a:ea typeface="+mn-ea"/>
                  <a:cs typeface="Arial"/>
                  <a:sym typeface="Arial"/>
                </a:rPr>
                <a:t>Activiteiten</a:t>
              </a:r>
              <a:endParaRPr kumimoji="0" lang="nl-NL" sz="2000" b="1" i="0" u="none" strike="noStrike" kern="1200" cap="none" spc="0" normalizeH="0" baseline="0" noProof="0" dirty="0">
                <a:ln>
                  <a:noFill/>
                </a:ln>
                <a:solidFill>
                  <a:srgbClr val="000000"/>
                </a:solidFill>
                <a:effectLst/>
                <a:uLnTx/>
                <a:uFillTx/>
                <a:ea typeface="+mn-ea"/>
                <a:cs typeface="Calibri"/>
                <a:sym typeface="Arial"/>
              </a:endParaRPr>
            </a:p>
          </p:txBody>
        </p:sp>
      </p:grpSp>
      <p:sp>
        <p:nvSpPr>
          <p:cNvPr id="19" name="Google Shape;99;ge15e2bb69b_0_6">
            <a:extLst>
              <a:ext uri="{FF2B5EF4-FFF2-40B4-BE49-F238E27FC236}">
                <a16:creationId xmlns:a16="http://schemas.microsoft.com/office/drawing/2014/main" id="{D26D20BF-0421-60BB-6B1D-E064859B169C}"/>
              </a:ext>
            </a:extLst>
          </p:cNvPr>
          <p:cNvSpPr txBox="1">
            <a:spLocks/>
          </p:cNvSpPr>
          <p:nvPr/>
        </p:nvSpPr>
        <p:spPr>
          <a:xfrm>
            <a:off x="983764" y="296857"/>
            <a:ext cx="10278908" cy="655115"/>
          </a:xfrm>
          <a:prstGeom prst="rect">
            <a:avLst/>
          </a:prstGeom>
          <a:solidFill>
            <a:srgbClr val="0FA67E"/>
          </a:solidFill>
          <a:ln>
            <a:noFill/>
          </a:ln>
        </p:spPr>
        <p:txBody>
          <a:bodyPr spcFirstLastPara="1" vert="horz" wrap="square" lIns="121900" tIns="121900" rIns="121900" bIns="12190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
                <a:prstClr val="white"/>
              </a:buClr>
              <a:buSzPts val="3700"/>
              <a:buFont typeface="Calibri"/>
              <a:buNone/>
              <a:tabLst/>
              <a:defRPr/>
            </a:pPr>
            <a:r>
              <a:rPr lang="nl-NL" sz="2800" b="1" dirty="0">
                <a:solidFill>
                  <a:prstClr val="white"/>
                </a:solidFill>
                <a:latin typeface="+mn-lt"/>
                <a:sym typeface="Arial"/>
              </a:rPr>
              <a:t>V</a:t>
            </a:r>
            <a:r>
              <a:rPr kumimoji="0" lang="nl-NL" sz="2800" b="1" i="0" u="none" strike="noStrike" kern="1200" cap="none" spc="0" normalizeH="0" baseline="0" noProof="0" dirty="0" err="1">
                <a:ln>
                  <a:noFill/>
                </a:ln>
                <a:solidFill>
                  <a:prstClr val="white"/>
                </a:solidFill>
                <a:effectLst/>
                <a:uLnTx/>
                <a:uFillTx/>
                <a:latin typeface="+mn-lt"/>
                <a:ea typeface="+mj-ea"/>
                <a:cs typeface="+mj-cs"/>
                <a:sym typeface="Arial"/>
              </a:rPr>
              <a:t>erslag</a:t>
            </a:r>
            <a:r>
              <a:rPr kumimoji="0" lang="nl-NL" sz="2800" b="1" i="0" u="none" strike="noStrike" kern="1200" cap="none" spc="0" normalizeH="0" baseline="0" noProof="0" dirty="0">
                <a:ln>
                  <a:noFill/>
                </a:ln>
                <a:solidFill>
                  <a:prstClr val="white"/>
                </a:solidFill>
                <a:effectLst/>
                <a:uLnTx/>
                <a:uFillTx/>
                <a:latin typeface="+mn-lt"/>
                <a:ea typeface="+mj-ea"/>
                <a:cs typeface="+mj-cs"/>
                <a:sym typeface="Arial"/>
              </a:rPr>
              <a:t> Edustandaard 2024 &amp; 2025</a:t>
            </a:r>
          </a:p>
        </p:txBody>
      </p:sp>
      <p:sp>
        <p:nvSpPr>
          <p:cNvPr id="20" name="Google Shape;99;ge15e2bb69b_0_6">
            <a:extLst>
              <a:ext uri="{FF2B5EF4-FFF2-40B4-BE49-F238E27FC236}">
                <a16:creationId xmlns:a16="http://schemas.microsoft.com/office/drawing/2014/main" id="{54FDA6D4-5618-A7FD-AF37-D2B516E99F5F}"/>
              </a:ext>
            </a:extLst>
          </p:cNvPr>
          <p:cNvSpPr txBox="1">
            <a:spLocks/>
          </p:cNvSpPr>
          <p:nvPr/>
        </p:nvSpPr>
        <p:spPr>
          <a:xfrm>
            <a:off x="983764" y="1026321"/>
            <a:ext cx="10278908" cy="454305"/>
          </a:xfrm>
          <a:prstGeom prst="rect">
            <a:avLst/>
          </a:prstGeom>
          <a:solidFill>
            <a:srgbClr val="0FA67E"/>
          </a:solidFill>
          <a:ln>
            <a:noFill/>
          </a:ln>
        </p:spPr>
        <p:txBody>
          <a:bodyPr spcFirstLastPara="1" vert="horz" wrap="square" lIns="121900" tIns="121900" rIns="121900" bIns="12190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
                <a:prstClr val="white"/>
              </a:buClr>
              <a:buSzPts val="3700"/>
              <a:buFont typeface="Calibri"/>
              <a:buNone/>
              <a:tabLst/>
              <a:defRPr/>
            </a:pPr>
            <a:r>
              <a:rPr kumimoji="0" lang="nl-NL" sz="1600" b="1" i="0" u="none" strike="noStrike" kern="1200" cap="none" spc="0" normalizeH="0" baseline="0" noProof="0" dirty="0">
                <a:ln>
                  <a:noFill/>
                </a:ln>
                <a:solidFill>
                  <a:prstClr val="white"/>
                </a:solidFill>
                <a:effectLst/>
                <a:uLnTx/>
                <a:uFillTx/>
                <a:latin typeface="Calibri" panose="020F0502020204030204"/>
                <a:ea typeface="+mn-ea"/>
                <a:cs typeface="+mn-cs"/>
                <a:sym typeface="Arial"/>
              </a:rPr>
              <a:t>Verslag activiteiten ambitie D</a:t>
            </a:r>
          </a:p>
          <a:p>
            <a:pPr marL="0" marR="0" lvl="0" indent="0" algn="l" defTabSz="914400" rtl="0" eaLnBrk="1" fontAlgn="auto" latinLnBrk="0" hangingPunct="1">
              <a:lnSpc>
                <a:spcPct val="100000"/>
              </a:lnSpc>
              <a:spcBef>
                <a:spcPts val="0"/>
              </a:spcBef>
              <a:spcAft>
                <a:spcPts val="0"/>
              </a:spcAft>
              <a:buClr>
                <a:prstClr val="white"/>
              </a:buClr>
              <a:buSzPts val="3700"/>
              <a:buFont typeface="Calibri"/>
              <a:buNone/>
              <a:tabLst/>
              <a:defRPr/>
            </a:pPr>
            <a:endParaRPr kumimoji="0" lang="nl-NL" sz="1600" b="1" i="0" u="none" strike="noStrike" kern="1200" cap="none" spc="0" normalizeH="0" baseline="0" noProof="0" dirty="0">
              <a:ln>
                <a:noFill/>
              </a:ln>
              <a:solidFill>
                <a:prstClr val="white"/>
              </a:solidFill>
              <a:effectLst/>
              <a:uLnTx/>
              <a:uFillTx/>
              <a:latin typeface="+mn-lt"/>
              <a:ea typeface="+mj-ea"/>
              <a:cs typeface="+mj-cs"/>
              <a:sym typeface="Arial"/>
            </a:endParaRPr>
          </a:p>
        </p:txBody>
      </p:sp>
      <p:sp>
        <p:nvSpPr>
          <p:cNvPr id="21" name="Tekstvak 20">
            <a:extLst>
              <a:ext uri="{FF2B5EF4-FFF2-40B4-BE49-F238E27FC236}">
                <a16:creationId xmlns:a16="http://schemas.microsoft.com/office/drawing/2014/main" id="{164C5728-5808-BDD5-8D8D-D8CF5468A1A5}"/>
              </a:ext>
            </a:extLst>
          </p:cNvPr>
          <p:cNvSpPr txBox="1"/>
          <p:nvPr/>
        </p:nvSpPr>
        <p:spPr>
          <a:xfrm>
            <a:off x="7010400" y="268227"/>
            <a:ext cx="4284124" cy="369332"/>
          </a:xfrm>
          <a:prstGeom prst="rect">
            <a:avLst/>
          </a:prstGeom>
          <a:noFill/>
        </p:spPr>
        <p:txBody>
          <a:bodyPr wrap="square" rtlCol="0">
            <a:spAutoFit/>
          </a:bodyPr>
          <a:lstStyle/>
          <a:p>
            <a:pPr algn="r"/>
            <a:r>
              <a:rPr lang="nl-NL" b="1" dirty="0">
                <a:solidFill>
                  <a:prstClr val="white"/>
                </a:solidFill>
                <a:sym typeface="Arial"/>
              </a:rPr>
              <a:t>Standaardisatieraad december 2025</a:t>
            </a:r>
            <a:endParaRPr lang="nl-NL" dirty="0"/>
          </a:p>
        </p:txBody>
      </p:sp>
      <p:grpSp>
        <p:nvGrpSpPr>
          <p:cNvPr id="32" name="Groep 31">
            <a:extLst>
              <a:ext uri="{FF2B5EF4-FFF2-40B4-BE49-F238E27FC236}">
                <a16:creationId xmlns:a16="http://schemas.microsoft.com/office/drawing/2014/main" id="{7AAC0098-87D2-51B7-8B7A-AE3E006B88AD}"/>
              </a:ext>
            </a:extLst>
          </p:cNvPr>
          <p:cNvGrpSpPr/>
          <p:nvPr/>
        </p:nvGrpSpPr>
        <p:grpSpPr>
          <a:xfrm>
            <a:off x="1739364" y="1762152"/>
            <a:ext cx="9523308" cy="1374026"/>
            <a:chOff x="2852928" y="850392"/>
            <a:chExt cx="1965960" cy="576072"/>
          </a:xfrm>
          <a:solidFill>
            <a:srgbClr val="006E54"/>
          </a:solidFill>
        </p:grpSpPr>
        <p:sp>
          <p:nvSpPr>
            <p:cNvPr id="33" name="Rechthoek 32">
              <a:extLst>
                <a:ext uri="{FF2B5EF4-FFF2-40B4-BE49-F238E27FC236}">
                  <a16:creationId xmlns:a16="http://schemas.microsoft.com/office/drawing/2014/main" id="{ACB588C5-8359-986F-0AE4-F0D74E131640}"/>
                </a:ext>
              </a:extLst>
            </p:cNvPr>
            <p:cNvSpPr/>
            <p:nvPr/>
          </p:nvSpPr>
          <p:spPr>
            <a:xfrm>
              <a:off x="2852928" y="850392"/>
              <a:ext cx="1965960" cy="57607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300" b="0" i="0" u="none" strike="noStrike" kern="1200" cap="none" spc="0" normalizeH="0" baseline="0" noProof="0">
                <a:ln>
                  <a:noFill/>
                </a:ln>
                <a:solidFill>
                  <a:schemeClr val="bg1"/>
                </a:solidFill>
                <a:effectLst/>
                <a:uLnTx/>
                <a:uFillTx/>
                <a:ea typeface="+mn-ea"/>
                <a:cs typeface="+mn-cs"/>
                <a:sym typeface="Arial"/>
              </a:endParaRPr>
            </a:p>
          </p:txBody>
        </p:sp>
        <p:sp>
          <p:nvSpPr>
            <p:cNvPr id="34" name="Tekstvak 33">
              <a:extLst>
                <a:ext uri="{FF2B5EF4-FFF2-40B4-BE49-F238E27FC236}">
                  <a16:creationId xmlns:a16="http://schemas.microsoft.com/office/drawing/2014/main" id="{473A195F-A01A-4DC0-A4B8-24F33AE7A91F}"/>
                </a:ext>
              </a:extLst>
            </p:cNvPr>
            <p:cNvSpPr txBox="1"/>
            <p:nvPr/>
          </p:nvSpPr>
          <p:spPr>
            <a:xfrm>
              <a:off x="2867391" y="1037271"/>
              <a:ext cx="1899140" cy="167749"/>
            </a:xfrm>
            <a:prstGeom prst="rect">
              <a:avLst/>
            </a:prstGeom>
            <a:grpFill/>
          </p:spPr>
          <p:txBody>
            <a:bodyPr wrap="square" lIns="91440" tIns="45720" rIns="91440" bIns="45720" rtlCol="0" anchor="t">
              <a:spAutoFit/>
            </a:bodyPr>
            <a:lstStyle/>
            <a:p>
              <a:pPr lvl="0">
                <a:defRPr/>
              </a:pPr>
              <a:r>
                <a:rPr lang="nl-NL" sz="2000" dirty="0">
                  <a:solidFill>
                    <a:schemeClr val="bg1"/>
                  </a:solidFill>
                  <a:cs typeface="Arial"/>
                  <a:sym typeface="Arial"/>
                </a:rPr>
                <a:t>D. Meer aandacht voor en verbinding met internationale standaarden</a:t>
              </a:r>
            </a:p>
          </p:txBody>
        </p:sp>
      </p:grpSp>
      <p:grpSp>
        <p:nvGrpSpPr>
          <p:cNvPr id="35" name="Groep 34">
            <a:extLst>
              <a:ext uri="{FF2B5EF4-FFF2-40B4-BE49-F238E27FC236}">
                <a16:creationId xmlns:a16="http://schemas.microsoft.com/office/drawing/2014/main" id="{9C00BE9F-3CE8-6EE5-C62B-2A17B3AF494A}"/>
              </a:ext>
            </a:extLst>
          </p:cNvPr>
          <p:cNvGrpSpPr/>
          <p:nvPr/>
        </p:nvGrpSpPr>
        <p:grpSpPr>
          <a:xfrm>
            <a:off x="1739365" y="5021394"/>
            <a:ext cx="9523307" cy="1512000"/>
            <a:chOff x="714627" y="4040196"/>
            <a:chExt cx="1336548" cy="819912"/>
          </a:xfrm>
          <a:solidFill>
            <a:srgbClr val="78D2B4"/>
          </a:solidFill>
        </p:grpSpPr>
        <p:sp>
          <p:nvSpPr>
            <p:cNvPr id="36" name="Rechthoek 35">
              <a:extLst>
                <a:ext uri="{FF2B5EF4-FFF2-40B4-BE49-F238E27FC236}">
                  <a16:creationId xmlns:a16="http://schemas.microsoft.com/office/drawing/2014/main" id="{F1020942-C584-5CC5-AEC0-2089BF0AE27F}"/>
                </a:ext>
              </a:extLst>
            </p:cNvPr>
            <p:cNvSpPr/>
            <p:nvPr/>
          </p:nvSpPr>
          <p:spPr>
            <a:xfrm>
              <a:off x="714627" y="4040196"/>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2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37" name="Tekstvak 36">
              <a:extLst>
                <a:ext uri="{FF2B5EF4-FFF2-40B4-BE49-F238E27FC236}">
                  <a16:creationId xmlns:a16="http://schemas.microsoft.com/office/drawing/2014/main" id="{FDE3E1E5-D5C6-F822-2F86-C8F64BF0DFD3}"/>
                </a:ext>
              </a:extLst>
            </p:cNvPr>
            <p:cNvSpPr txBox="1"/>
            <p:nvPr/>
          </p:nvSpPr>
          <p:spPr>
            <a:xfrm>
              <a:off x="717821" y="4065373"/>
              <a:ext cx="1296082" cy="634212"/>
            </a:xfrm>
            <a:prstGeom prst="rect">
              <a:avLst/>
            </a:prstGeom>
            <a:grpFill/>
          </p:spPr>
          <p:txBody>
            <a:bodyPr wrap="square" lIns="91440" tIns="45720" rIns="91440" bIns="45720" rtlCol="0" anchor="t">
              <a:spAutoFit/>
            </a:bodyPr>
            <a:lstStyle/>
            <a:p>
              <a:r>
                <a:rPr lang="nl-NL" sz="1400" b="1" dirty="0">
                  <a:solidFill>
                    <a:schemeClr val="bg2">
                      <a:lumMod val="10000"/>
                    </a:schemeClr>
                  </a:solidFill>
                  <a:cs typeface="Arial"/>
                  <a:sym typeface="Arial"/>
                </a:rPr>
                <a:t>11) Werkgroep Internationale Standaardisatie</a:t>
              </a:r>
            </a:p>
            <a:p>
              <a:r>
                <a:rPr lang="nl-NL" sz="1400" dirty="0">
                  <a:solidFill>
                    <a:schemeClr val="bg2">
                      <a:lumMod val="10000"/>
                    </a:schemeClr>
                  </a:solidFill>
                  <a:cs typeface="Arial"/>
                  <a:sym typeface="Arial"/>
                </a:rPr>
                <a:t>De werkgroep Internationale Standaardisatie is in september 2024 opgericht om vanuit het onderwijs gezamenlijk te reageren op (</a:t>
              </a:r>
              <a:r>
                <a:rPr lang="nl-NL" sz="1400" dirty="0" err="1">
                  <a:solidFill>
                    <a:schemeClr val="bg2">
                      <a:lumMod val="10000"/>
                    </a:schemeClr>
                  </a:solidFill>
                  <a:cs typeface="Arial"/>
                  <a:sym typeface="Arial"/>
                </a:rPr>
                <a:t>inter</a:t>
              </a:r>
              <a:r>
                <a:rPr lang="nl-NL" sz="1400" dirty="0">
                  <a:solidFill>
                    <a:schemeClr val="bg2">
                      <a:lumMod val="10000"/>
                    </a:schemeClr>
                  </a:solidFill>
                  <a:cs typeface="Arial"/>
                  <a:sym typeface="Arial"/>
                </a:rPr>
                <a:t>)nationale standaarden en informatie over standaarden toegankelijk te maken. De werkgroep heeft onder andere de opdracht om de samenwerking met </a:t>
              </a:r>
              <a:r>
                <a:rPr lang="nl-NL" sz="1400" dirty="0" err="1">
                  <a:solidFill>
                    <a:schemeClr val="bg2">
                      <a:lumMod val="10000"/>
                    </a:schemeClr>
                  </a:solidFill>
                  <a:cs typeface="Arial"/>
                  <a:sym typeface="Arial"/>
                </a:rPr>
                <a:t>EduXS</a:t>
              </a:r>
              <a:r>
                <a:rPr lang="nl-NL" sz="1400" dirty="0">
                  <a:solidFill>
                    <a:schemeClr val="bg2">
                      <a:lumMod val="10000"/>
                    </a:schemeClr>
                  </a:solidFill>
                  <a:cs typeface="Arial"/>
                  <a:sym typeface="Arial"/>
                </a:rPr>
                <a:t> en de gezamenlijke reactie op het Rolling plan on ICT-</a:t>
              </a:r>
              <a:r>
                <a:rPr lang="nl-NL" sz="1400" dirty="0" err="1">
                  <a:solidFill>
                    <a:schemeClr val="bg2">
                      <a:lumMod val="10000"/>
                    </a:schemeClr>
                  </a:solidFill>
                  <a:cs typeface="Arial"/>
                  <a:sym typeface="Arial"/>
                </a:rPr>
                <a:t>standardization</a:t>
              </a:r>
              <a:r>
                <a:rPr lang="nl-NL" sz="1400" dirty="0">
                  <a:solidFill>
                    <a:schemeClr val="bg2">
                      <a:lumMod val="10000"/>
                    </a:schemeClr>
                  </a:solidFill>
                  <a:cs typeface="Arial"/>
                  <a:sym typeface="Arial"/>
                </a:rPr>
                <a:t> vorm te geven.  </a:t>
              </a:r>
            </a:p>
          </p:txBody>
        </p:sp>
      </p:grpSp>
      <p:grpSp>
        <p:nvGrpSpPr>
          <p:cNvPr id="38" name="Groep 37">
            <a:extLst>
              <a:ext uri="{FF2B5EF4-FFF2-40B4-BE49-F238E27FC236}">
                <a16:creationId xmlns:a16="http://schemas.microsoft.com/office/drawing/2014/main" id="{DDE30AB7-5C56-11B3-2010-32E6BEB27D8B}"/>
              </a:ext>
            </a:extLst>
          </p:cNvPr>
          <p:cNvGrpSpPr/>
          <p:nvPr/>
        </p:nvGrpSpPr>
        <p:grpSpPr>
          <a:xfrm>
            <a:off x="1739364" y="3375054"/>
            <a:ext cx="9523308" cy="1512000"/>
            <a:chOff x="714627" y="4040196"/>
            <a:chExt cx="1336548" cy="819912"/>
          </a:xfrm>
          <a:solidFill>
            <a:srgbClr val="78D2B4"/>
          </a:solidFill>
        </p:grpSpPr>
        <p:sp>
          <p:nvSpPr>
            <p:cNvPr id="39" name="Rechthoek 38">
              <a:extLst>
                <a:ext uri="{FF2B5EF4-FFF2-40B4-BE49-F238E27FC236}">
                  <a16:creationId xmlns:a16="http://schemas.microsoft.com/office/drawing/2014/main" id="{1DCF5948-B86F-0F1F-331D-CBE44A952095}"/>
                </a:ext>
              </a:extLst>
            </p:cNvPr>
            <p:cNvSpPr/>
            <p:nvPr/>
          </p:nvSpPr>
          <p:spPr>
            <a:xfrm>
              <a:off x="714627" y="4040196"/>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4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40" name="Tekstvak 39">
              <a:extLst>
                <a:ext uri="{FF2B5EF4-FFF2-40B4-BE49-F238E27FC236}">
                  <a16:creationId xmlns:a16="http://schemas.microsoft.com/office/drawing/2014/main" id="{E3012CFA-0937-75B2-1C26-5DF5A32D1E88}"/>
                </a:ext>
              </a:extLst>
            </p:cNvPr>
            <p:cNvSpPr txBox="1"/>
            <p:nvPr/>
          </p:nvSpPr>
          <p:spPr>
            <a:xfrm>
              <a:off x="717821" y="4065373"/>
              <a:ext cx="1296082" cy="634221"/>
            </a:xfrm>
            <a:prstGeom prst="rect">
              <a:avLst/>
            </a:prstGeom>
            <a:grpFill/>
          </p:spPr>
          <p:txBody>
            <a:bodyPr wrap="square" lIns="91440" tIns="45720" rIns="91440" bIns="45720" rtlCol="0" anchor="t">
              <a:spAutoFit/>
            </a:bodyPr>
            <a:lstStyle/>
            <a:p>
              <a:pPr lvl="0">
                <a:defRPr/>
              </a:pPr>
              <a:r>
                <a:rPr lang="nl-NL" sz="1400" b="1" dirty="0">
                  <a:solidFill>
                    <a:schemeClr val="bg2">
                      <a:lumMod val="10000"/>
                    </a:schemeClr>
                  </a:solidFill>
                  <a:cs typeface="Arial"/>
                  <a:sym typeface="Arial"/>
                </a:rPr>
                <a:t>10) Meegewerkt aan </a:t>
              </a:r>
              <a:r>
                <a:rPr lang="nl-NL" sz="1400" b="1" dirty="0" err="1">
                  <a:solidFill>
                    <a:schemeClr val="bg2">
                      <a:lumMod val="10000"/>
                    </a:schemeClr>
                  </a:solidFill>
                  <a:cs typeface="Arial"/>
                  <a:sym typeface="Arial"/>
                </a:rPr>
                <a:t>EduXS</a:t>
              </a:r>
              <a:endParaRPr lang="nl-NL" sz="1400" b="1" dirty="0">
                <a:solidFill>
                  <a:schemeClr val="bg2">
                    <a:lumMod val="10000"/>
                  </a:schemeClr>
                </a:solidFill>
                <a:cs typeface="Arial"/>
                <a:sym typeface="Arial"/>
              </a:endParaRPr>
            </a:p>
            <a:p>
              <a:pPr>
                <a:defRPr/>
              </a:pPr>
              <a:r>
                <a:rPr lang="nl-NL" sz="1400" dirty="0">
                  <a:solidFill>
                    <a:schemeClr val="bg2">
                      <a:lumMod val="10000"/>
                    </a:schemeClr>
                  </a:solidFill>
                  <a:cs typeface="Arial"/>
                  <a:sym typeface="Arial"/>
                </a:rPr>
                <a:t>Namens Edustandaard heeft steeds minimaal 1 persoon deelgenomen aan het </a:t>
              </a:r>
              <a:r>
                <a:rPr lang="nl-NL" sz="1400" dirty="0"/>
                <a:t>Development Team dat de inhoud en structuur van </a:t>
              </a:r>
              <a:r>
                <a:rPr lang="nl-NL" sz="1400" dirty="0" err="1"/>
                <a:t>EduXS</a:t>
              </a:r>
              <a:r>
                <a:rPr lang="nl-NL" sz="1400" dirty="0"/>
                <a:t> verder ontwikkelt. </a:t>
              </a:r>
              <a:r>
                <a:rPr lang="nl-NL" sz="1400" dirty="0" err="1">
                  <a:solidFill>
                    <a:schemeClr val="bg2">
                      <a:lumMod val="10000"/>
                    </a:schemeClr>
                  </a:solidFill>
                  <a:cs typeface="Arial"/>
                  <a:sym typeface="Arial"/>
                </a:rPr>
                <a:t>EduXS</a:t>
              </a:r>
              <a:r>
                <a:rPr lang="nl-NL" sz="1400" dirty="0">
                  <a:solidFill>
                    <a:schemeClr val="bg2">
                      <a:lumMod val="10000"/>
                    </a:schemeClr>
                  </a:solidFill>
                  <a:cs typeface="Arial"/>
                  <a:sym typeface="Arial"/>
                </a:rPr>
                <a:t> biedt een overzicht van digitale oplossingen en standaarden, zodat partijen van elkaar kunnen leren en interoperabiliteit nagestreefd kan worden.</a:t>
              </a:r>
            </a:p>
            <a:p>
              <a:pPr lvl="0">
                <a:defRPr/>
              </a:pPr>
              <a:endParaRPr lang="nl-NL" sz="1400" dirty="0">
                <a:solidFill>
                  <a:schemeClr val="bg2">
                    <a:lumMod val="10000"/>
                  </a:schemeClr>
                </a:solidFill>
                <a:cs typeface="Arial"/>
                <a:sym typeface="Arial"/>
              </a:endParaRPr>
            </a:p>
          </p:txBody>
        </p:sp>
      </p:grpSp>
    </p:spTree>
    <p:extLst>
      <p:ext uri="{BB962C8B-B14F-4D97-AF65-F5344CB8AC3E}">
        <p14:creationId xmlns:p14="http://schemas.microsoft.com/office/powerpoint/2010/main" val="3995756744"/>
      </p:ext>
    </p:extLst>
  </p:cSld>
  <p:clrMapOvr>
    <a:masterClrMapping/>
  </p:clrMapOvr>
</p:sld>
</file>

<file path=ppt/theme/theme1.xml><?xml version="1.0" encoding="utf-8"?>
<a:theme xmlns:a="http://schemas.openxmlformats.org/drawingml/2006/main" name="1_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Kantoor">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7E62FD89A9D6642B77167C6B5BF1437" ma:contentTypeVersion="17" ma:contentTypeDescription="Een nieuw document maken." ma:contentTypeScope="" ma:versionID="6e01c98577c7a960022b93c46c731029">
  <xsd:schema xmlns:xsd="http://www.w3.org/2001/XMLSchema" xmlns:xs="http://www.w3.org/2001/XMLSchema" xmlns:p="http://schemas.microsoft.com/office/2006/metadata/properties" xmlns:ns2="39a99b76-c1ba-496d-a4ea-cabdd8ad772e" xmlns:ns3="b4e29972-5c5e-47fe-ad12-00d039a17518" targetNamespace="http://schemas.microsoft.com/office/2006/metadata/properties" ma:root="true" ma:fieldsID="660e823ce0bd30c3c82ab285b414e85a" ns2:_="" ns3:_="">
    <xsd:import namespace="39a99b76-c1ba-496d-a4ea-cabdd8ad772e"/>
    <xsd:import namespace="b4e29972-5c5e-47fe-ad12-00d039a1751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a99b76-c1ba-496d-a4ea-cabdd8ad77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Afbeeldingtags" ma:readOnly="false" ma:fieldId="{5cf76f15-5ced-4ddc-b409-7134ff3c332f}" ma:taxonomyMulti="true" ma:sspId="199ab15d-996d-49bb-af37-1ae2e5a9148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4e29972-5c5e-47fe-ad12-00d039a17518"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TaxCatchAll" ma:index="22" nillable="true" ma:displayName="Taxonomy Catch All Column" ma:hidden="true" ma:list="{0a10be8c-9171-4d64-bd4a-46da42226ece}" ma:internalName="TaxCatchAll" ma:showField="CatchAllData" ma:web="b4e29972-5c5e-47fe-ad12-00d039a1751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b4e29972-5c5e-47fe-ad12-00d039a17518" xsi:nil="true"/>
    <lcf76f155ced4ddcb4097134ff3c332f xmlns="39a99b76-c1ba-496d-a4ea-cabdd8ad772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F2DFB80-8E82-4E8B-82B2-4FBB1D467C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9a99b76-c1ba-496d-a4ea-cabdd8ad772e"/>
    <ds:schemaRef ds:uri="b4e29972-5c5e-47fe-ad12-00d039a1751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958620A-3417-4621-93C8-3B0275AC4522}">
  <ds:schemaRefs>
    <ds:schemaRef ds:uri="http://schemas.microsoft.com/sharepoint/v3/contenttype/forms"/>
  </ds:schemaRefs>
</ds:datastoreItem>
</file>

<file path=customXml/itemProps3.xml><?xml version="1.0" encoding="utf-8"?>
<ds:datastoreItem xmlns:ds="http://schemas.openxmlformats.org/officeDocument/2006/customXml" ds:itemID="{5A6A3DD5-6377-4ECF-9F5E-898E807FAB43}">
  <ds:schemaRefs>
    <ds:schemaRef ds:uri="http://purl.org/dc/terms/"/>
    <ds:schemaRef ds:uri="http://www.w3.org/XML/1998/namespace"/>
    <ds:schemaRef ds:uri="http://purl.org/dc/dcmitype/"/>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b4e29972-5c5e-47fe-ad12-00d039a17518"/>
    <ds:schemaRef ds:uri="39a99b76-c1ba-496d-a4ea-cabdd8ad772e"/>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0</TotalTime>
  <Words>933</Words>
  <Application>Microsoft Office PowerPoint</Application>
  <PresentationFormat>Breedbeeld</PresentationFormat>
  <Paragraphs>79</Paragraphs>
  <Slides>6</Slides>
  <Notes>2</Notes>
  <HiddenSlides>0</HiddenSlides>
  <MMClips>0</MMClips>
  <ScaleCrop>false</ScaleCrop>
  <HeadingPairs>
    <vt:vector size="6" baseType="variant">
      <vt:variant>
        <vt:lpstr>Gebruikte lettertypen</vt:lpstr>
      </vt:variant>
      <vt:variant>
        <vt:i4>4</vt:i4>
      </vt:variant>
      <vt:variant>
        <vt:lpstr>Thema</vt:lpstr>
      </vt:variant>
      <vt:variant>
        <vt:i4>2</vt:i4>
      </vt:variant>
      <vt:variant>
        <vt:lpstr>Diatitels</vt:lpstr>
      </vt:variant>
      <vt:variant>
        <vt:i4>6</vt:i4>
      </vt:variant>
    </vt:vector>
  </HeadingPairs>
  <TitlesOfParts>
    <vt:vector size="12" baseType="lpstr">
      <vt:lpstr>Aptos</vt:lpstr>
      <vt:lpstr>Arial</vt:lpstr>
      <vt:lpstr>Calibri</vt:lpstr>
      <vt:lpstr>Calibri Light</vt:lpstr>
      <vt:lpstr>1_Kantoorthema</vt:lpstr>
      <vt:lpstr>Kantoorthema</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Janneke Suijker - van den Berge</dc:creator>
  <cp:lastModifiedBy>Janneke Suijker - van den Berge</cp:lastModifiedBy>
  <cp:revision>4</cp:revision>
  <dcterms:created xsi:type="dcterms:W3CDTF">2025-09-02T12:10:30Z</dcterms:created>
  <dcterms:modified xsi:type="dcterms:W3CDTF">2026-01-16T13:57:08Z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0x01010077E62FD89A9D6642B77167C6B5BF1437</vt:lpwstr>
  </property>
  <property fmtid="{D5CDD505-2E9C-101B-9397-08002B2CF9AE}" pid="3" name="MediaServiceImageTags">
    <vt:lpwstr/>
  </property>
</Properties>
</file>