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18"/>
  </p:notesMasterIdLst>
  <p:sldIdLst>
    <p:sldId id="256" r:id="rId5"/>
    <p:sldId id="660" r:id="rId6"/>
    <p:sldId id="661" r:id="rId7"/>
    <p:sldId id="662" r:id="rId8"/>
    <p:sldId id="663" r:id="rId9"/>
    <p:sldId id="664" r:id="rId10"/>
    <p:sldId id="665" r:id="rId11"/>
    <p:sldId id="666" r:id="rId12"/>
    <p:sldId id="667" r:id="rId13"/>
    <p:sldId id="668" r:id="rId14"/>
    <p:sldId id="669" r:id="rId15"/>
    <p:sldId id="670" r:id="rId16"/>
    <p:sldId id="671" r:id="rId17"/>
  </p:sldIdLst>
  <p:sldSz cx="12192000" cy="6858000"/>
  <p:notesSz cx="6858000" cy="9144000"/>
  <p:embeddedFontLst>
    <p:embeddedFont>
      <p:font typeface="Montserrat" panose="000005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i/TSS28oqShFmIH7uNFo13F2796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009307-B74F-1912-AF78-F130A221EE8A}" name="Maarten de Niet" initials="Md" userId="S::M.deNiet@kennisnet.nl::d627f66d-645f-43bc-a197-611438bcbe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emco de Bo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B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E632E-1B0A-4F0E-BCA1-0A957E9AF4CC}" v="42" dt="2025-06-09T21:01:02.737"/>
  </p1510:revLst>
</p1510:revInfo>
</file>

<file path=ppt/tableStyles.xml><?xml version="1.0" encoding="utf-8"?>
<a:tblStyleLst xmlns:a="http://schemas.openxmlformats.org/drawingml/2006/main" def="{060AE78E-2863-4963-9286-5291213CC23F}">
  <a:tblStyle styleId="{060AE78E-2863-4963-9286-5291213CC23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98"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51"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46"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4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Dommisse" userId="c37fd6d2-ed16-4115-bd6e-68ba570e5f59" providerId="ADAL" clId="{0E9A36CF-2AAB-43FD-B61C-AA2E44F9F467}"/>
    <pc:docChg chg="undo custSel addSld modSld">
      <pc:chgData name="Brian Dommisse" userId="c37fd6d2-ed16-4115-bd6e-68ba570e5f59" providerId="ADAL" clId="{0E9A36CF-2AAB-43FD-B61C-AA2E44F9F467}" dt="2025-05-29T08:35:02.787" v="572" actId="14100"/>
      <pc:docMkLst>
        <pc:docMk/>
      </pc:docMkLst>
      <pc:sldChg chg="addSp modSp mod">
        <pc:chgData name="Brian Dommisse" userId="c37fd6d2-ed16-4115-bd6e-68ba570e5f59" providerId="ADAL" clId="{0E9A36CF-2AAB-43FD-B61C-AA2E44F9F467}" dt="2025-05-29T08:04:59.895" v="10" actId="20577"/>
        <pc:sldMkLst>
          <pc:docMk/>
          <pc:sldMk cId="4142476393" sldId="307"/>
        </pc:sldMkLst>
      </pc:sldChg>
      <pc:sldChg chg="modSp mod">
        <pc:chgData name="Brian Dommisse" userId="c37fd6d2-ed16-4115-bd6e-68ba570e5f59" providerId="ADAL" clId="{0E9A36CF-2AAB-43FD-B61C-AA2E44F9F467}" dt="2025-05-29T08:08:55.280" v="270" actId="20577"/>
        <pc:sldMkLst>
          <pc:docMk/>
          <pc:sldMk cId="1433755593" sldId="308"/>
        </pc:sldMkLst>
      </pc:sldChg>
      <pc:sldChg chg="modSp mod">
        <pc:chgData name="Brian Dommisse" userId="c37fd6d2-ed16-4115-bd6e-68ba570e5f59" providerId="ADAL" clId="{0E9A36CF-2AAB-43FD-B61C-AA2E44F9F467}" dt="2025-05-29T08:05:29.401" v="17" actId="6549"/>
        <pc:sldMkLst>
          <pc:docMk/>
          <pc:sldMk cId="3591171657" sldId="309"/>
        </pc:sldMkLst>
      </pc:sldChg>
      <pc:sldChg chg="addSp delSp modSp mod">
        <pc:chgData name="Brian Dommisse" userId="c37fd6d2-ed16-4115-bd6e-68ba570e5f59" providerId="ADAL" clId="{0E9A36CF-2AAB-43FD-B61C-AA2E44F9F467}" dt="2025-05-29T08:35:02.787" v="572" actId="14100"/>
        <pc:sldMkLst>
          <pc:docMk/>
          <pc:sldMk cId="1848549067" sldId="311"/>
        </pc:sldMkLst>
      </pc:sldChg>
      <pc:sldChg chg="addSp delSp modSp add mod">
        <pc:chgData name="Brian Dommisse" userId="c37fd6d2-ed16-4115-bd6e-68ba570e5f59" providerId="ADAL" clId="{0E9A36CF-2AAB-43FD-B61C-AA2E44F9F467}" dt="2025-05-29T08:34:30.026" v="557" actId="1076"/>
        <pc:sldMkLst>
          <pc:docMk/>
          <pc:sldMk cId="1242729423" sldId="658"/>
        </pc:sldMkLst>
      </pc:sldChg>
    </pc:docChg>
  </pc:docChgLst>
  <pc:docChgLst>
    <pc:chgData name="Remco de Boer" userId="1ccef8a4-7b47-4a0d-bcd9-9aefb6242e1b" providerId="ADAL" clId="{8A3E632E-1B0A-4F0E-BCA1-0A957E9AF4CC}"/>
    <pc:docChg chg="undo custSel addSld delSld modSld sldOrd">
      <pc:chgData name="Remco de Boer" userId="1ccef8a4-7b47-4a0d-bcd9-9aefb6242e1b" providerId="ADAL" clId="{8A3E632E-1B0A-4F0E-BCA1-0A957E9AF4CC}" dt="2025-06-10T07:09:20.373" v="3872" actId="20577"/>
      <pc:docMkLst>
        <pc:docMk/>
      </pc:docMkLst>
      <pc:sldChg chg="modSp mod">
        <pc:chgData name="Remco de Boer" userId="1ccef8a4-7b47-4a0d-bcd9-9aefb6242e1b" providerId="ADAL" clId="{8A3E632E-1B0A-4F0E-BCA1-0A957E9AF4CC}" dt="2025-06-09T19:58:19.809" v="33" actId="20577"/>
        <pc:sldMkLst>
          <pc:docMk/>
          <pc:sldMk cId="0" sldId="256"/>
        </pc:sldMkLst>
        <pc:spChg chg="mod">
          <ac:chgData name="Remco de Boer" userId="1ccef8a4-7b47-4a0d-bcd9-9aefb6242e1b" providerId="ADAL" clId="{8A3E632E-1B0A-4F0E-BCA1-0A957E9AF4CC}" dt="2025-06-09T19:58:15.377" v="20" actId="20577"/>
          <ac:spMkLst>
            <pc:docMk/>
            <pc:sldMk cId="0" sldId="256"/>
            <ac:spMk id="65" creationId="{00000000-0000-0000-0000-000000000000}"/>
          </ac:spMkLst>
        </pc:spChg>
        <pc:spChg chg="mod">
          <ac:chgData name="Remco de Boer" userId="1ccef8a4-7b47-4a0d-bcd9-9aefb6242e1b" providerId="ADAL" clId="{8A3E632E-1B0A-4F0E-BCA1-0A957E9AF4CC}" dt="2025-06-09T19:58:19.809" v="33" actId="20577"/>
          <ac:spMkLst>
            <pc:docMk/>
            <pc:sldMk cId="0" sldId="256"/>
            <ac:spMk id="66" creationId="{00000000-0000-0000-0000-000000000000}"/>
          </ac:spMkLst>
        </pc:spChg>
      </pc:sldChg>
      <pc:sldChg chg="del">
        <pc:chgData name="Remco de Boer" userId="1ccef8a4-7b47-4a0d-bcd9-9aefb6242e1b" providerId="ADAL" clId="{8A3E632E-1B0A-4F0E-BCA1-0A957E9AF4CC}" dt="2025-06-09T21:00:45.689" v="3765" actId="47"/>
        <pc:sldMkLst>
          <pc:docMk/>
          <pc:sldMk cId="3401376884" sldId="303"/>
        </pc:sldMkLst>
      </pc:sldChg>
      <pc:sldChg chg="del">
        <pc:chgData name="Remco de Boer" userId="1ccef8a4-7b47-4a0d-bcd9-9aefb6242e1b" providerId="ADAL" clId="{8A3E632E-1B0A-4F0E-BCA1-0A957E9AF4CC}" dt="2025-06-09T21:00:45.689" v="3765" actId="47"/>
        <pc:sldMkLst>
          <pc:docMk/>
          <pc:sldMk cId="351720655" sldId="304"/>
        </pc:sldMkLst>
      </pc:sldChg>
      <pc:sldChg chg="del">
        <pc:chgData name="Remco de Boer" userId="1ccef8a4-7b47-4a0d-bcd9-9aefb6242e1b" providerId="ADAL" clId="{8A3E632E-1B0A-4F0E-BCA1-0A957E9AF4CC}" dt="2025-06-09T21:00:45.689" v="3765" actId="47"/>
        <pc:sldMkLst>
          <pc:docMk/>
          <pc:sldMk cId="2484824092" sldId="305"/>
        </pc:sldMkLst>
      </pc:sldChg>
      <pc:sldChg chg="del">
        <pc:chgData name="Remco de Boer" userId="1ccef8a4-7b47-4a0d-bcd9-9aefb6242e1b" providerId="ADAL" clId="{8A3E632E-1B0A-4F0E-BCA1-0A957E9AF4CC}" dt="2025-06-09T21:00:45.689" v="3765" actId="47"/>
        <pc:sldMkLst>
          <pc:docMk/>
          <pc:sldMk cId="615873719" sldId="306"/>
        </pc:sldMkLst>
      </pc:sldChg>
      <pc:sldChg chg="del">
        <pc:chgData name="Remco de Boer" userId="1ccef8a4-7b47-4a0d-bcd9-9aefb6242e1b" providerId="ADAL" clId="{8A3E632E-1B0A-4F0E-BCA1-0A957E9AF4CC}" dt="2025-06-09T21:00:45.689" v="3765" actId="47"/>
        <pc:sldMkLst>
          <pc:docMk/>
          <pc:sldMk cId="4142476393" sldId="307"/>
        </pc:sldMkLst>
      </pc:sldChg>
      <pc:sldChg chg="del">
        <pc:chgData name="Remco de Boer" userId="1ccef8a4-7b47-4a0d-bcd9-9aefb6242e1b" providerId="ADAL" clId="{8A3E632E-1B0A-4F0E-BCA1-0A957E9AF4CC}" dt="2025-06-09T21:00:45.689" v="3765" actId="47"/>
        <pc:sldMkLst>
          <pc:docMk/>
          <pc:sldMk cId="1433755593" sldId="308"/>
        </pc:sldMkLst>
      </pc:sldChg>
      <pc:sldChg chg="del">
        <pc:chgData name="Remco de Boer" userId="1ccef8a4-7b47-4a0d-bcd9-9aefb6242e1b" providerId="ADAL" clId="{8A3E632E-1B0A-4F0E-BCA1-0A957E9AF4CC}" dt="2025-06-09T21:00:45.689" v="3765" actId="47"/>
        <pc:sldMkLst>
          <pc:docMk/>
          <pc:sldMk cId="3591171657" sldId="309"/>
        </pc:sldMkLst>
      </pc:sldChg>
      <pc:sldChg chg="del">
        <pc:chgData name="Remco de Boer" userId="1ccef8a4-7b47-4a0d-bcd9-9aefb6242e1b" providerId="ADAL" clId="{8A3E632E-1B0A-4F0E-BCA1-0A957E9AF4CC}" dt="2025-06-09T21:00:45.689" v="3765" actId="47"/>
        <pc:sldMkLst>
          <pc:docMk/>
          <pc:sldMk cId="3558361838" sldId="310"/>
        </pc:sldMkLst>
      </pc:sldChg>
      <pc:sldChg chg="del">
        <pc:chgData name="Remco de Boer" userId="1ccef8a4-7b47-4a0d-bcd9-9aefb6242e1b" providerId="ADAL" clId="{8A3E632E-1B0A-4F0E-BCA1-0A957E9AF4CC}" dt="2025-06-09T21:00:45.689" v="3765" actId="47"/>
        <pc:sldMkLst>
          <pc:docMk/>
          <pc:sldMk cId="1848549067" sldId="311"/>
        </pc:sldMkLst>
      </pc:sldChg>
      <pc:sldChg chg="del">
        <pc:chgData name="Remco de Boer" userId="1ccef8a4-7b47-4a0d-bcd9-9aefb6242e1b" providerId="ADAL" clId="{8A3E632E-1B0A-4F0E-BCA1-0A957E9AF4CC}" dt="2025-06-09T21:00:45.689" v="3765" actId="47"/>
        <pc:sldMkLst>
          <pc:docMk/>
          <pc:sldMk cId="71085341" sldId="312"/>
        </pc:sldMkLst>
      </pc:sldChg>
      <pc:sldChg chg="del">
        <pc:chgData name="Remco de Boer" userId="1ccef8a4-7b47-4a0d-bcd9-9aefb6242e1b" providerId="ADAL" clId="{8A3E632E-1B0A-4F0E-BCA1-0A957E9AF4CC}" dt="2025-06-09T21:00:45.689" v="3765" actId="47"/>
        <pc:sldMkLst>
          <pc:docMk/>
          <pc:sldMk cId="2413748701" sldId="657"/>
        </pc:sldMkLst>
      </pc:sldChg>
      <pc:sldChg chg="del">
        <pc:chgData name="Remco de Boer" userId="1ccef8a4-7b47-4a0d-bcd9-9aefb6242e1b" providerId="ADAL" clId="{8A3E632E-1B0A-4F0E-BCA1-0A957E9AF4CC}" dt="2025-06-09T21:00:45.689" v="3765" actId="47"/>
        <pc:sldMkLst>
          <pc:docMk/>
          <pc:sldMk cId="1242729423" sldId="658"/>
        </pc:sldMkLst>
      </pc:sldChg>
      <pc:sldChg chg="new del">
        <pc:chgData name="Remco de Boer" userId="1ccef8a4-7b47-4a0d-bcd9-9aefb6242e1b" providerId="ADAL" clId="{8A3E632E-1B0A-4F0E-BCA1-0A957E9AF4CC}" dt="2025-06-09T21:00:45.689" v="3765" actId="47"/>
        <pc:sldMkLst>
          <pc:docMk/>
          <pc:sldMk cId="278952036" sldId="659"/>
        </pc:sldMkLst>
      </pc:sldChg>
      <pc:sldChg chg="modSp add mod">
        <pc:chgData name="Remco de Boer" userId="1ccef8a4-7b47-4a0d-bcd9-9aefb6242e1b" providerId="ADAL" clId="{8A3E632E-1B0A-4F0E-BCA1-0A957E9AF4CC}" dt="2025-06-09T20:05:05.694" v="1143" actId="20577"/>
        <pc:sldMkLst>
          <pc:docMk/>
          <pc:sldMk cId="385004903" sldId="660"/>
        </pc:sldMkLst>
        <pc:spChg chg="mod">
          <ac:chgData name="Remco de Boer" userId="1ccef8a4-7b47-4a0d-bcd9-9aefb6242e1b" providerId="ADAL" clId="{8A3E632E-1B0A-4F0E-BCA1-0A957E9AF4CC}" dt="2025-06-09T19:59:12.934" v="72" actId="20577"/>
          <ac:spMkLst>
            <pc:docMk/>
            <pc:sldMk cId="385004903" sldId="660"/>
            <ac:spMk id="2" creationId="{0CD1FF08-205B-3AAB-241A-56894DBDE167}"/>
          </ac:spMkLst>
        </pc:spChg>
        <pc:spChg chg="mod">
          <ac:chgData name="Remco de Boer" userId="1ccef8a4-7b47-4a0d-bcd9-9aefb6242e1b" providerId="ADAL" clId="{8A3E632E-1B0A-4F0E-BCA1-0A957E9AF4CC}" dt="2025-06-09T20:05:05.694" v="1143" actId="20577"/>
          <ac:spMkLst>
            <pc:docMk/>
            <pc:sldMk cId="385004903" sldId="660"/>
            <ac:spMk id="3" creationId="{94929746-75E1-6D66-92AD-8C63EF380CBC}"/>
          </ac:spMkLst>
        </pc:spChg>
      </pc:sldChg>
      <pc:sldChg chg="modSp add mod">
        <pc:chgData name="Remco de Boer" userId="1ccef8a4-7b47-4a0d-bcd9-9aefb6242e1b" providerId="ADAL" clId="{8A3E632E-1B0A-4F0E-BCA1-0A957E9AF4CC}" dt="2025-06-09T20:12:22.995" v="1763" actId="20577"/>
        <pc:sldMkLst>
          <pc:docMk/>
          <pc:sldMk cId="2911266308" sldId="661"/>
        </pc:sldMkLst>
        <pc:spChg chg="mod">
          <ac:chgData name="Remco de Boer" userId="1ccef8a4-7b47-4a0d-bcd9-9aefb6242e1b" providerId="ADAL" clId="{8A3E632E-1B0A-4F0E-BCA1-0A957E9AF4CC}" dt="2025-06-09T20:05:38.298" v="1207" actId="20577"/>
          <ac:spMkLst>
            <pc:docMk/>
            <pc:sldMk cId="2911266308" sldId="661"/>
            <ac:spMk id="2" creationId="{AF1DDEE7-B951-B516-13CE-1B071FDC3D78}"/>
          </ac:spMkLst>
        </pc:spChg>
        <pc:spChg chg="mod">
          <ac:chgData name="Remco de Boer" userId="1ccef8a4-7b47-4a0d-bcd9-9aefb6242e1b" providerId="ADAL" clId="{8A3E632E-1B0A-4F0E-BCA1-0A957E9AF4CC}" dt="2025-06-09T20:12:22.995" v="1763" actId="20577"/>
          <ac:spMkLst>
            <pc:docMk/>
            <pc:sldMk cId="2911266308" sldId="661"/>
            <ac:spMk id="3" creationId="{DC3BE063-013F-CD2C-F158-4F128B6C9BD8}"/>
          </ac:spMkLst>
        </pc:spChg>
      </pc:sldChg>
      <pc:sldChg chg="addSp modSp add mod">
        <pc:chgData name="Remco de Boer" userId="1ccef8a4-7b47-4a0d-bcd9-9aefb6242e1b" providerId="ADAL" clId="{8A3E632E-1B0A-4F0E-BCA1-0A957E9AF4CC}" dt="2025-06-09T20:26:57.800" v="2110"/>
        <pc:sldMkLst>
          <pc:docMk/>
          <pc:sldMk cId="1559752287" sldId="662"/>
        </pc:sldMkLst>
        <pc:spChg chg="mod">
          <ac:chgData name="Remco de Boer" userId="1ccef8a4-7b47-4a0d-bcd9-9aefb6242e1b" providerId="ADAL" clId="{8A3E632E-1B0A-4F0E-BCA1-0A957E9AF4CC}" dt="2025-06-09T20:26:57.800" v="2110"/>
          <ac:spMkLst>
            <pc:docMk/>
            <pc:sldMk cId="1559752287" sldId="662"/>
            <ac:spMk id="2" creationId="{B2D34595-9478-D55D-08B8-6C8D2FF7FAB5}"/>
          </ac:spMkLst>
        </pc:spChg>
        <pc:spChg chg="mod">
          <ac:chgData name="Remco de Boer" userId="1ccef8a4-7b47-4a0d-bcd9-9aefb6242e1b" providerId="ADAL" clId="{8A3E632E-1B0A-4F0E-BCA1-0A957E9AF4CC}" dt="2025-06-09T20:17:09.384" v="1879" actId="14100"/>
          <ac:spMkLst>
            <pc:docMk/>
            <pc:sldMk cId="1559752287" sldId="662"/>
            <ac:spMk id="3" creationId="{9BA40665-70E9-871B-0FF8-3BDF4B46B661}"/>
          </ac:spMkLst>
        </pc:spChg>
        <pc:spChg chg="add mod">
          <ac:chgData name="Remco de Boer" userId="1ccef8a4-7b47-4a0d-bcd9-9aefb6242e1b" providerId="ADAL" clId="{8A3E632E-1B0A-4F0E-BCA1-0A957E9AF4CC}" dt="2025-06-09T20:26:14.855" v="2108" actId="20577"/>
          <ac:spMkLst>
            <pc:docMk/>
            <pc:sldMk cId="1559752287" sldId="662"/>
            <ac:spMk id="7" creationId="{424A8B95-11B2-C672-9EFA-5389E2EE2325}"/>
          </ac:spMkLst>
        </pc:spChg>
        <pc:picChg chg="add mod">
          <ac:chgData name="Remco de Boer" userId="1ccef8a4-7b47-4a0d-bcd9-9aefb6242e1b" providerId="ADAL" clId="{8A3E632E-1B0A-4F0E-BCA1-0A957E9AF4CC}" dt="2025-06-09T20:20:24.521" v="1936" actId="14100"/>
          <ac:picMkLst>
            <pc:docMk/>
            <pc:sldMk cId="1559752287" sldId="662"/>
            <ac:picMk id="6" creationId="{3CDA08CC-A80F-1BBB-C6EB-6A795816C8FF}"/>
          </ac:picMkLst>
        </pc:picChg>
        <pc:picChg chg="add mod">
          <ac:chgData name="Remco de Boer" userId="1ccef8a4-7b47-4a0d-bcd9-9aefb6242e1b" providerId="ADAL" clId="{8A3E632E-1B0A-4F0E-BCA1-0A957E9AF4CC}" dt="2025-06-09T20:20:18.080" v="1935" actId="1076"/>
          <ac:picMkLst>
            <pc:docMk/>
            <pc:sldMk cId="1559752287" sldId="662"/>
            <ac:picMk id="9" creationId="{4C19DF93-8228-04F0-395C-77B6A8CCCB8A}"/>
          </ac:picMkLst>
        </pc:picChg>
        <pc:picChg chg="add mod">
          <ac:chgData name="Remco de Boer" userId="1ccef8a4-7b47-4a0d-bcd9-9aefb6242e1b" providerId="ADAL" clId="{8A3E632E-1B0A-4F0E-BCA1-0A957E9AF4CC}" dt="2025-06-09T20:19:48.730" v="1928" actId="1076"/>
          <ac:picMkLst>
            <pc:docMk/>
            <pc:sldMk cId="1559752287" sldId="662"/>
            <ac:picMk id="1026" creationId="{8FC13AED-0605-4F24-37C5-D15967408B26}"/>
          </ac:picMkLst>
        </pc:picChg>
      </pc:sldChg>
      <pc:sldChg chg="new del">
        <pc:chgData name="Remco de Boer" userId="1ccef8a4-7b47-4a0d-bcd9-9aefb6242e1b" providerId="ADAL" clId="{8A3E632E-1B0A-4F0E-BCA1-0A957E9AF4CC}" dt="2025-06-09T20:12:48.126" v="1765" actId="47"/>
        <pc:sldMkLst>
          <pc:docMk/>
          <pc:sldMk cId="4202499956" sldId="662"/>
        </pc:sldMkLst>
      </pc:sldChg>
      <pc:sldChg chg="addSp delSp modSp add mod modTransition">
        <pc:chgData name="Remco de Boer" userId="1ccef8a4-7b47-4a0d-bcd9-9aefb6242e1b" providerId="ADAL" clId="{8A3E632E-1B0A-4F0E-BCA1-0A957E9AF4CC}" dt="2025-06-09T20:27:03.891" v="2111"/>
        <pc:sldMkLst>
          <pc:docMk/>
          <pc:sldMk cId="2841860974" sldId="663"/>
        </pc:sldMkLst>
        <pc:spChg chg="mod">
          <ac:chgData name="Remco de Boer" userId="1ccef8a4-7b47-4a0d-bcd9-9aefb6242e1b" providerId="ADAL" clId="{8A3E632E-1B0A-4F0E-BCA1-0A957E9AF4CC}" dt="2025-06-09T20:27:03.891" v="2111"/>
          <ac:spMkLst>
            <pc:docMk/>
            <pc:sldMk cId="2841860974" sldId="663"/>
            <ac:spMk id="2" creationId="{B368075C-BA47-FE0F-80A9-17B88704955D}"/>
          </ac:spMkLst>
        </pc:spChg>
        <pc:spChg chg="del">
          <ac:chgData name="Remco de Boer" userId="1ccef8a4-7b47-4a0d-bcd9-9aefb6242e1b" providerId="ADAL" clId="{8A3E632E-1B0A-4F0E-BCA1-0A957E9AF4CC}" dt="2025-06-09T20:20:44.125" v="1939" actId="478"/>
          <ac:spMkLst>
            <pc:docMk/>
            <pc:sldMk cId="2841860974" sldId="663"/>
            <ac:spMk id="3" creationId="{1334BEE8-A5A2-8FED-021D-CEABC02D7AD3}"/>
          </ac:spMkLst>
        </pc:spChg>
        <pc:spChg chg="del">
          <ac:chgData name="Remco de Boer" userId="1ccef8a4-7b47-4a0d-bcd9-9aefb6242e1b" providerId="ADAL" clId="{8A3E632E-1B0A-4F0E-BCA1-0A957E9AF4CC}" dt="2025-06-09T20:20:48.760" v="1942" actId="478"/>
          <ac:spMkLst>
            <pc:docMk/>
            <pc:sldMk cId="2841860974" sldId="663"/>
            <ac:spMk id="7" creationId="{ED5A2345-10E6-805D-FCE9-35F9E5A69045}"/>
          </ac:spMkLst>
        </pc:spChg>
        <pc:spChg chg="add del mod">
          <ac:chgData name="Remco de Boer" userId="1ccef8a4-7b47-4a0d-bcd9-9aefb6242e1b" providerId="ADAL" clId="{8A3E632E-1B0A-4F0E-BCA1-0A957E9AF4CC}" dt="2025-06-09T20:20:45.588" v="1940" actId="478"/>
          <ac:spMkLst>
            <pc:docMk/>
            <pc:sldMk cId="2841860974" sldId="663"/>
            <ac:spMk id="8" creationId="{2A0DDDF1-E831-72CB-E8F5-F93ED93ACCEE}"/>
          </ac:spMkLst>
        </pc:spChg>
        <pc:spChg chg="add mod">
          <ac:chgData name="Remco de Boer" userId="1ccef8a4-7b47-4a0d-bcd9-9aefb6242e1b" providerId="ADAL" clId="{8A3E632E-1B0A-4F0E-BCA1-0A957E9AF4CC}" dt="2025-06-09T20:24:57.094" v="2098" actId="207"/>
          <ac:spMkLst>
            <pc:docMk/>
            <pc:sldMk cId="2841860974" sldId="663"/>
            <ac:spMk id="10" creationId="{B5B05603-0405-35A8-693A-245E055BE8FD}"/>
          </ac:spMkLst>
        </pc:spChg>
        <pc:spChg chg="add mod">
          <ac:chgData name="Remco de Boer" userId="1ccef8a4-7b47-4a0d-bcd9-9aefb6242e1b" providerId="ADAL" clId="{8A3E632E-1B0A-4F0E-BCA1-0A957E9AF4CC}" dt="2025-06-09T20:25:00.552" v="2099" actId="207"/>
          <ac:spMkLst>
            <pc:docMk/>
            <pc:sldMk cId="2841860974" sldId="663"/>
            <ac:spMk id="11" creationId="{F89708FD-CD6F-A84F-4763-300D58B534E0}"/>
          </ac:spMkLst>
        </pc:spChg>
        <pc:spChg chg="add mod">
          <ac:chgData name="Remco de Boer" userId="1ccef8a4-7b47-4a0d-bcd9-9aefb6242e1b" providerId="ADAL" clId="{8A3E632E-1B0A-4F0E-BCA1-0A957E9AF4CC}" dt="2025-06-09T20:25:02.927" v="2100" actId="207"/>
          <ac:spMkLst>
            <pc:docMk/>
            <pc:sldMk cId="2841860974" sldId="663"/>
            <ac:spMk id="12" creationId="{81774DEB-B859-CE24-8E85-6D3EC46CA667}"/>
          </ac:spMkLst>
        </pc:spChg>
        <pc:spChg chg="add mod">
          <ac:chgData name="Remco de Boer" userId="1ccef8a4-7b47-4a0d-bcd9-9aefb6242e1b" providerId="ADAL" clId="{8A3E632E-1B0A-4F0E-BCA1-0A957E9AF4CC}" dt="2025-06-09T20:25:05.972" v="2101" actId="207"/>
          <ac:spMkLst>
            <pc:docMk/>
            <pc:sldMk cId="2841860974" sldId="663"/>
            <ac:spMk id="13" creationId="{E15D8FD7-9D6A-39C7-663E-DFCE5399BAEC}"/>
          </ac:spMkLst>
        </pc:spChg>
        <pc:picChg chg="del">
          <ac:chgData name="Remco de Boer" userId="1ccef8a4-7b47-4a0d-bcd9-9aefb6242e1b" providerId="ADAL" clId="{8A3E632E-1B0A-4F0E-BCA1-0A957E9AF4CC}" dt="2025-06-09T20:20:46.417" v="1941" actId="478"/>
          <ac:picMkLst>
            <pc:docMk/>
            <pc:sldMk cId="2841860974" sldId="663"/>
            <ac:picMk id="6" creationId="{432B7DB2-7665-81F8-2C3A-D06CA4D4FB6E}"/>
          </ac:picMkLst>
        </pc:picChg>
        <pc:picChg chg="mod">
          <ac:chgData name="Remco de Boer" userId="1ccef8a4-7b47-4a0d-bcd9-9aefb6242e1b" providerId="ADAL" clId="{8A3E632E-1B0A-4F0E-BCA1-0A957E9AF4CC}" dt="2025-06-09T20:21:53.353" v="1963" actId="14100"/>
          <ac:picMkLst>
            <pc:docMk/>
            <pc:sldMk cId="2841860974" sldId="663"/>
            <ac:picMk id="9" creationId="{4196E890-799D-D3F4-BC1C-D11131AF1226}"/>
          </ac:picMkLst>
        </pc:picChg>
        <pc:picChg chg="mod">
          <ac:chgData name="Remco de Boer" userId="1ccef8a4-7b47-4a0d-bcd9-9aefb6242e1b" providerId="ADAL" clId="{8A3E632E-1B0A-4F0E-BCA1-0A957E9AF4CC}" dt="2025-06-09T20:21:48.140" v="1960" actId="1076"/>
          <ac:picMkLst>
            <pc:docMk/>
            <pc:sldMk cId="2841860974" sldId="663"/>
            <ac:picMk id="1026" creationId="{6CB63BAE-5618-AB7D-49F4-734592572AA9}"/>
          </ac:picMkLst>
        </pc:picChg>
      </pc:sldChg>
      <pc:sldChg chg="add del">
        <pc:chgData name="Remco de Boer" userId="1ccef8a4-7b47-4a0d-bcd9-9aefb6242e1b" providerId="ADAL" clId="{8A3E632E-1B0A-4F0E-BCA1-0A957E9AF4CC}" dt="2025-06-09T20:27:10.941" v="2113" actId="47"/>
        <pc:sldMkLst>
          <pc:docMk/>
          <pc:sldMk cId="385153437" sldId="664"/>
        </pc:sldMkLst>
      </pc:sldChg>
      <pc:sldChg chg="addSp delSp modSp add mod ord modTransition">
        <pc:chgData name="Remco de Boer" userId="1ccef8a4-7b47-4a0d-bcd9-9aefb6242e1b" providerId="ADAL" clId="{8A3E632E-1B0A-4F0E-BCA1-0A957E9AF4CC}" dt="2025-06-09T20:33:54.141" v="2195" actId="1076"/>
        <pc:sldMkLst>
          <pc:docMk/>
          <pc:sldMk cId="3430060968" sldId="664"/>
        </pc:sldMkLst>
        <pc:spChg chg="mod">
          <ac:chgData name="Remco de Boer" userId="1ccef8a4-7b47-4a0d-bcd9-9aefb6242e1b" providerId="ADAL" clId="{8A3E632E-1B0A-4F0E-BCA1-0A957E9AF4CC}" dt="2025-06-09T20:27:43.872" v="2119" actId="6549"/>
          <ac:spMkLst>
            <pc:docMk/>
            <pc:sldMk cId="3430060968" sldId="664"/>
            <ac:spMk id="2" creationId="{617A8651-08ED-48FE-6C9A-157DCC1FDE30}"/>
          </ac:spMkLst>
        </pc:spChg>
        <pc:spChg chg="mod">
          <ac:chgData name="Remco de Boer" userId="1ccef8a4-7b47-4a0d-bcd9-9aefb6242e1b" providerId="ADAL" clId="{8A3E632E-1B0A-4F0E-BCA1-0A957E9AF4CC}" dt="2025-06-09T20:28:17.459" v="2124" actId="6549"/>
          <ac:spMkLst>
            <pc:docMk/>
            <pc:sldMk cId="3430060968" sldId="664"/>
            <ac:spMk id="3" creationId="{3F70682A-6F4A-C6E1-9653-4E787E19969F}"/>
          </ac:spMkLst>
        </pc:spChg>
        <pc:spChg chg="mod">
          <ac:chgData name="Remco de Boer" userId="1ccef8a4-7b47-4a0d-bcd9-9aefb6242e1b" providerId="ADAL" clId="{8A3E632E-1B0A-4F0E-BCA1-0A957E9AF4CC}" dt="2025-06-09T20:33:51.751" v="2194" actId="20577"/>
          <ac:spMkLst>
            <pc:docMk/>
            <pc:sldMk cId="3430060968" sldId="664"/>
            <ac:spMk id="7" creationId="{ABE1C0D8-FFBF-5B91-7CF3-995F82C520A9}"/>
          </ac:spMkLst>
        </pc:spChg>
        <pc:picChg chg="del">
          <ac:chgData name="Remco de Boer" userId="1ccef8a4-7b47-4a0d-bcd9-9aefb6242e1b" providerId="ADAL" clId="{8A3E632E-1B0A-4F0E-BCA1-0A957E9AF4CC}" dt="2025-06-09T20:28:19.640" v="2125" actId="478"/>
          <ac:picMkLst>
            <pc:docMk/>
            <pc:sldMk cId="3430060968" sldId="664"/>
            <ac:picMk id="6" creationId="{03877E4B-83BB-A088-E6AA-A5DE6FDBE41B}"/>
          </ac:picMkLst>
        </pc:picChg>
        <pc:picChg chg="add mod">
          <ac:chgData name="Remco de Boer" userId="1ccef8a4-7b47-4a0d-bcd9-9aefb6242e1b" providerId="ADAL" clId="{8A3E632E-1B0A-4F0E-BCA1-0A957E9AF4CC}" dt="2025-06-09T20:28:28.048" v="2131" actId="1076"/>
          <ac:picMkLst>
            <pc:docMk/>
            <pc:sldMk cId="3430060968" sldId="664"/>
            <ac:picMk id="8" creationId="{23EACD25-31D5-9463-0976-69A9E6EB18B9}"/>
          </ac:picMkLst>
        </pc:picChg>
        <pc:picChg chg="del">
          <ac:chgData name="Remco de Boer" userId="1ccef8a4-7b47-4a0d-bcd9-9aefb6242e1b" providerId="ADAL" clId="{8A3E632E-1B0A-4F0E-BCA1-0A957E9AF4CC}" dt="2025-06-09T20:30:22.604" v="2167" actId="478"/>
          <ac:picMkLst>
            <pc:docMk/>
            <pc:sldMk cId="3430060968" sldId="664"/>
            <ac:picMk id="9" creationId="{F30FFF3B-65EC-ABF4-56C1-C8979B0F06A8}"/>
          </ac:picMkLst>
        </pc:picChg>
        <pc:picChg chg="add mod">
          <ac:chgData name="Remco de Boer" userId="1ccef8a4-7b47-4a0d-bcd9-9aefb6242e1b" providerId="ADAL" clId="{8A3E632E-1B0A-4F0E-BCA1-0A957E9AF4CC}" dt="2025-06-09T20:33:54.141" v="2195" actId="1076"/>
          <ac:picMkLst>
            <pc:docMk/>
            <pc:sldMk cId="3430060968" sldId="664"/>
            <ac:picMk id="11" creationId="{8C117A0A-2D8E-B5EF-8A8E-6E466F060645}"/>
          </ac:picMkLst>
        </pc:picChg>
        <pc:picChg chg="del">
          <ac:chgData name="Remco de Boer" userId="1ccef8a4-7b47-4a0d-bcd9-9aefb6242e1b" providerId="ADAL" clId="{8A3E632E-1B0A-4F0E-BCA1-0A957E9AF4CC}" dt="2025-06-09T20:30:18.201" v="2164" actId="478"/>
          <ac:picMkLst>
            <pc:docMk/>
            <pc:sldMk cId="3430060968" sldId="664"/>
            <ac:picMk id="1026" creationId="{A5764A76-7085-8E42-0733-706EC514A2AC}"/>
          </ac:picMkLst>
        </pc:picChg>
      </pc:sldChg>
      <pc:sldChg chg="addSp delSp modSp add mod">
        <pc:chgData name="Remco de Boer" userId="1ccef8a4-7b47-4a0d-bcd9-9aefb6242e1b" providerId="ADAL" clId="{8A3E632E-1B0A-4F0E-BCA1-0A957E9AF4CC}" dt="2025-06-09T20:34:31.168" v="2199" actId="1076"/>
        <pc:sldMkLst>
          <pc:docMk/>
          <pc:sldMk cId="2558390240" sldId="665"/>
        </pc:sldMkLst>
        <pc:spChg chg="mod">
          <ac:chgData name="Remco de Boer" userId="1ccef8a4-7b47-4a0d-bcd9-9aefb6242e1b" providerId="ADAL" clId="{8A3E632E-1B0A-4F0E-BCA1-0A957E9AF4CC}" dt="2025-06-09T20:33:41.202" v="2182"/>
          <ac:spMkLst>
            <pc:docMk/>
            <pc:sldMk cId="2558390240" sldId="665"/>
            <ac:spMk id="7" creationId="{87E31C83-F638-5CDF-0260-8F54A904D810}"/>
          </ac:spMkLst>
        </pc:spChg>
        <pc:picChg chg="add mod">
          <ac:chgData name="Remco de Boer" userId="1ccef8a4-7b47-4a0d-bcd9-9aefb6242e1b" providerId="ADAL" clId="{8A3E632E-1B0A-4F0E-BCA1-0A957E9AF4CC}" dt="2025-06-09T20:34:31.168" v="2199" actId="1076"/>
          <ac:picMkLst>
            <pc:docMk/>
            <pc:sldMk cId="2558390240" sldId="665"/>
            <ac:picMk id="6" creationId="{838A8FFA-555C-D6B3-EB25-4542A0580305}"/>
          </ac:picMkLst>
        </pc:picChg>
        <pc:picChg chg="del">
          <ac:chgData name="Remco de Boer" userId="1ccef8a4-7b47-4a0d-bcd9-9aefb6242e1b" providerId="ADAL" clId="{8A3E632E-1B0A-4F0E-BCA1-0A957E9AF4CC}" dt="2025-06-09T20:30:36.739" v="2171" actId="478"/>
          <ac:picMkLst>
            <pc:docMk/>
            <pc:sldMk cId="2558390240" sldId="665"/>
            <ac:picMk id="11" creationId="{42D2B15C-557F-009E-6AFF-EDAA20211F75}"/>
          </ac:picMkLst>
        </pc:picChg>
      </pc:sldChg>
      <pc:sldChg chg="addSp delSp modSp add mod">
        <pc:chgData name="Remco de Boer" userId="1ccef8a4-7b47-4a0d-bcd9-9aefb6242e1b" providerId="ADAL" clId="{8A3E632E-1B0A-4F0E-BCA1-0A957E9AF4CC}" dt="2025-06-09T20:46:15.115" v="3185" actId="6549"/>
        <pc:sldMkLst>
          <pc:docMk/>
          <pc:sldMk cId="3070965447" sldId="666"/>
        </pc:sldMkLst>
        <pc:spChg chg="mod">
          <ac:chgData name="Remco de Boer" userId="1ccef8a4-7b47-4a0d-bcd9-9aefb6242e1b" providerId="ADAL" clId="{8A3E632E-1B0A-4F0E-BCA1-0A957E9AF4CC}" dt="2025-06-09T20:40:34.786" v="2215" actId="20577"/>
          <ac:spMkLst>
            <pc:docMk/>
            <pc:sldMk cId="3070965447" sldId="666"/>
            <ac:spMk id="2" creationId="{414D6EC5-3B88-62AF-0835-3DF4F220E50D}"/>
          </ac:spMkLst>
        </pc:spChg>
        <pc:spChg chg="mod">
          <ac:chgData name="Remco de Boer" userId="1ccef8a4-7b47-4a0d-bcd9-9aefb6242e1b" providerId="ADAL" clId="{8A3E632E-1B0A-4F0E-BCA1-0A957E9AF4CC}" dt="2025-06-09T20:40:10.052" v="2209" actId="20577"/>
          <ac:spMkLst>
            <pc:docMk/>
            <pc:sldMk cId="3070965447" sldId="666"/>
            <ac:spMk id="3" creationId="{C8170EDA-79AC-C925-F021-028E67EDBAA6}"/>
          </ac:spMkLst>
        </pc:spChg>
        <pc:spChg chg="mod">
          <ac:chgData name="Remco de Boer" userId="1ccef8a4-7b47-4a0d-bcd9-9aefb6242e1b" providerId="ADAL" clId="{8A3E632E-1B0A-4F0E-BCA1-0A957E9AF4CC}" dt="2025-06-09T20:46:15.115" v="3185" actId="6549"/>
          <ac:spMkLst>
            <pc:docMk/>
            <pc:sldMk cId="3070965447" sldId="666"/>
            <ac:spMk id="7" creationId="{B0801F58-4B83-16C5-090C-D1A168AF5480}"/>
          </ac:spMkLst>
        </pc:spChg>
        <pc:picChg chg="del">
          <ac:chgData name="Remco de Boer" userId="1ccef8a4-7b47-4a0d-bcd9-9aefb6242e1b" providerId="ADAL" clId="{8A3E632E-1B0A-4F0E-BCA1-0A957E9AF4CC}" dt="2025-06-09T20:40:49.409" v="2217" actId="478"/>
          <ac:picMkLst>
            <pc:docMk/>
            <pc:sldMk cId="3070965447" sldId="666"/>
            <ac:picMk id="6" creationId="{98C1B0A4-5EAD-60A6-4816-40C408E7BDB3}"/>
          </ac:picMkLst>
        </pc:picChg>
        <pc:picChg chg="del">
          <ac:chgData name="Remco de Boer" userId="1ccef8a4-7b47-4a0d-bcd9-9aefb6242e1b" providerId="ADAL" clId="{8A3E632E-1B0A-4F0E-BCA1-0A957E9AF4CC}" dt="2025-06-09T20:40:25.014" v="2210" actId="478"/>
          <ac:picMkLst>
            <pc:docMk/>
            <pc:sldMk cId="3070965447" sldId="666"/>
            <ac:picMk id="8" creationId="{773EDAE2-0970-FD04-E0D4-6FCE5E307C3F}"/>
          </ac:picMkLst>
        </pc:picChg>
        <pc:picChg chg="add mod">
          <ac:chgData name="Remco de Boer" userId="1ccef8a4-7b47-4a0d-bcd9-9aefb6242e1b" providerId="ADAL" clId="{8A3E632E-1B0A-4F0E-BCA1-0A957E9AF4CC}" dt="2025-06-09T20:40:31.042" v="2214" actId="1076"/>
          <ac:picMkLst>
            <pc:docMk/>
            <pc:sldMk cId="3070965447" sldId="666"/>
            <ac:picMk id="9" creationId="{B3A44C77-394F-3EF7-6889-23E0E2AE6173}"/>
          </ac:picMkLst>
        </pc:picChg>
      </pc:sldChg>
      <pc:sldChg chg="addSp delSp modSp add mod">
        <pc:chgData name="Remco de Boer" userId="1ccef8a4-7b47-4a0d-bcd9-9aefb6242e1b" providerId="ADAL" clId="{8A3E632E-1B0A-4F0E-BCA1-0A957E9AF4CC}" dt="2025-06-09T20:50:25.421" v="3332" actId="14100"/>
        <pc:sldMkLst>
          <pc:docMk/>
          <pc:sldMk cId="7124801" sldId="667"/>
        </pc:sldMkLst>
        <pc:spChg chg="mod">
          <ac:chgData name="Remco de Boer" userId="1ccef8a4-7b47-4a0d-bcd9-9aefb6242e1b" providerId="ADAL" clId="{8A3E632E-1B0A-4F0E-BCA1-0A957E9AF4CC}" dt="2025-06-09T20:47:56.014" v="3214" actId="20577"/>
          <ac:spMkLst>
            <pc:docMk/>
            <pc:sldMk cId="7124801" sldId="667"/>
            <ac:spMk id="3" creationId="{4CCD691A-1853-D536-166B-971B2A031DA7}"/>
          </ac:spMkLst>
        </pc:spChg>
        <pc:spChg chg="mod">
          <ac:chgData name="Remco de Boer" userId="1ccef8a4-7b47-4a0d-bcd9-9aefb6242e1b" providerId="ADAL" clId="{8A3E632E-1B0A-4F0E-BCA1-0A957E9AF4CC}" dt="2025-06-09T20:48:09.087" v="3242" actId="6549"/>
          <ac:spMkLst>
            <pc:docMk/>
            <pc:sldMk cId="7124801" sldId="667"/>
            <ac:spMk id="7" creationId="{3A3AA730-E243-3BAA-AF75-D541A48AEA45}"/>
          </ac:spMkLst>
        </pc:spChg>
        <pc:spChg chg="add mod">
          <ac:chgData name="Remco de Boer" userId="1ccef8a4-7b47-4a0d-bcd9-9aefb6242e1b" providerId="ADAL" clId="{8A3E632E-1B0A-4F0E-BCA1-0A957E9AF4CC}" dt="2025-06-09T20:50:25.421" v="3332" actId="14100"/>
          <ac:spMkLst>
            <pc:docMk/>
            <pc:sldMk cId="7124801" sldId="667"/>
            <ac:spMk id="8" creationId="{D639AC3B-23EC-40F0-BA94-AD06C8321F79}"/>
          </ac:spMkLst>
        </pc:spChg>
        <pc:picChg chg="add mod">
          <ac:chgData name="Remco de Boer" userId="1ccef8a4-7b47-4a0d-bcd9-9aefb6242e1b" providerId="ADAL" clId="{8A3E632E-1B0A-4F0E-BCA1-0A957E9AF4CC}" dt="2025-06-09T20:49:05.205" v="3251" actId="1076"/>
          <ac:picMkLst>
            <pc:docMk/>
            <pc:sldMk cId="7124801" sldId="667"/>
            <ac:picMk id="6" creationId="{A42291DA-5741-163C-AE65-BDDED4E28487}"/>
          </ac:picMkLst>
        </pc:picChg>
        <pc:picChg chg="del">
          <ac:chgData name="Remco de Boer" userId="1ccef8a4-7b47-4a0d-bcd9-9aefb6242e1b" providerId="ADAL" clId="{8A3E632E-1B0A-4F0E-BCA1-0A957E9AF4CC}" dt="2025-06-09T20:48:02.471" v="3240" actId="478"/>
          <ac:picMkLst>
            <pc:docMk/>
            <pc:sldMk cId="7124801" sldId="667"/>
            <ac:picMk id="9" creationId="{DDDE4962-4E31-2D52-734A-F5ED7D5C3AAE}"/>
          </ac:picMkLst>
        </pc:picChg>
        <pc:picChg chg="add mod">
          <ac:chgData name="Remco de Boer" userId="1ccef8a4-7b47-4a0d-bcd9-9aefb6242e1b" providerId="ADAL" clId="{8A3E632E-1B0A-4F0E-BCA1-0A957E9AF4CC}" dt="2025-06-09T20:49:10.942" v="3253" actId="14100"/>
          <ac:picMkLst>
            <pc:docMk/>
            <pc:sldMk cId="7124801" sldId="667"/>
            <ac:picMk id="2050" creationId="{03444CF7-C677-C532-A8FF-C8129C317CD8}"/>
          </ac:picMkLst>
        </pc:picChg>
      </pc:sldChg>
      <pc:sldChg chg="addSp delSp modSp add mod ord">
        <pc:chgData name="Remco de Boer" userId="1ccef8a4-7b47-4a0d-bcd9-9aefb6242e1b" providerId="ADAL" clId="{8A3E632E-1B0A-4F0E-BCA1-0A957E9AF4CC}" dt="2025-06-09T20:55:37.452" v="3537" actId="6549"/>
        <pc:sldMkLst>
          <pc:docMk/>
          <pc:sldMk cId="1988531217" sldId="668"/>
        </pc:sldMkLst>
        <pc:spChg chg="mod">
          <ac:chgData name="Remco de Boer" userId="1ccef8a4-7b47-4a0d-bcd9-9aefb6242e1b" providerId="ADAL" clId="{8A3E632E-1B0A-4F0E-BCA1-0A957E9AF4CC}" dt="2025-06-09T20:52:10.368" v="3336"/>
          <ac:spMkLst>
            <pc:docMk/>
            <pc:sldMk cId="1988531217" sldId="668"/>
            <ac:spMk id="2" creationId="{93350857-3FFC-73AC-F3A0-09EF7FF6C33F}"/>
          </ac:spMkLst>
        </pc:spChg>
        <pc:spChg chg="mod">
          <ac:chgData name="Remco de Boer" userId="1ccef8a4-7b47-4a0d-bcd9-9aefb6242e1b" providerId="ADAL" clId="{8A3E632E-1B0A-4F0E-BCA1-0A957E9AF4CC}" dt="2025-06-09T20:52:12.475" v="3338" actId="20577"/>
          <ac:spMkLst>
            <pc:docMk/>
            <pc:sldMk cId="1988531217" sldId="668"/>
            <ac:spMk id="3" creationId="{3594F097-F9BC-E28C-275D-B7F83A0B3011}"/>
          </ac:spMkLst>
        </pc:spChg>
        <pc:spChg chg="mod">
          <ac:chgData name="Remco de Boer" userId="1ccef8a4-7b47-4a0d-bcd9-9aefb6242e1b" providerId="ADAL" clId="{8A3E632E-1B0A-4F0E-BCA1-0A957E9AF4CC}" dt="2025-06-09T20:55:37.452" v="3537" actId="6549"/>
          <ac:spMkLst>
            <pc:docMk/>
            <pc:sldMk cId="1988531217" sldId="668"/>
            <ac:spMk id="7" creationId="{9FC15980-54AE-39A4-DE7D-B6B23C732442}"/>
          </ac:spMkLst>
        </pc:spChg>
        <pc:picChg chg="add mod">
          <ac:chgData name="Remco de Boer" userId="1ccef8a4-7b47-4a0d-bcd9-9aefb6242e1b" providerId="ADAL" clId="{8A3E632E-1B0A-4F0E-BCA1-0A957E9AF4CC}" dt="2025-06-09T20:52:41.599" v="3342" actId="1076"/>
          <ac:picMkLst>
            <pc:docMk/>
            <pc:sldMk cId="1988531217" sldId="668"/>
            <ac:picMk id="6" creationId="{C1CE4BB6-BD2B-98FB-71D8-00EABDC1FD75}"/>
          </ac:picMkLst>
        </pc:picChg>
        <pc:picChg chg="del">
          <ac:chgData name="Remco de Boer" userId="1ccef8a4-7b47-4a0d-bcd9-9aefb6242e1b" providerId="ADAL" clId="{8A3E632E-1B0A-4F0E-BCA1-0A957E9AF4CC}" dt="2025-06-09T20:52:37.088" v="3339" actId="478"/>
          <ac:picMkLst>
            <pc:docMk/>
            <pc:sldMk cId="1988531217" sldId="668"/>
            <ac:picMk id="9" creationId="{74A66198-CCB4-35D3-7A3D-AE16870261CC}"/>
          </ac:picMkLst>
        </pc:picChg>
      </pc:sldChg>
      <pc:sldChg chg="addSp delSp modSp add mod">
        <pc:chgData name="Remco de Boer" userId="1ccef8a4-7b47-4a0d-bcd9-9aefb6242e1b" providerId="ADAL" clId="{8A3E632E-1B0A-4F0E-BCA1-0A957E9AF4CC}" dt="2025-06-09T20:58:34.886" v="3701" actId="1582"/>
        <pc:sldMkLst>
          <pc:docMk/>
          <pc:sldMk cId="3190907058" sldId="669"/>
        </pc:sldMkLst>
        <pc:spChg chg="mod">
          <ac:chgData name="Remco de Boer" userId="1ccef8a4-7b47-4a0d-bcd9-9aefb6242e1b" providerId="ADAL" clId="{8A3E632E-1B0A-4F0E-BCA1-0A957E9AF4CC}" dt="2025-06-09T20:56:10.915" v="3546" actId="20577"/>
          <ac:spMkLst>
            <pc:docMk/>
            <pc:sldMk cId="3190907058" sldId="669"/>
            <ac:spMk id="3" creationId="{2759F8B8-4E15-E3A8-9E7F-AB1D52FCF6D1}"/>
          </ac:spMkLst>
        </pc:spChg>
        <pc:spChg chg="mod">
          <ac:chgData name="Remco de Boer" userId="1ccef8a4-7b47-4a0d-bcd9-9aefb6242e1b" providerId="ADAL" clId="{8A3E632E-1B0A-4F0E-BCA1-0A957E9AF4CC}" dt="2025-06-09T20:57:57.935" v="3689" actId="313"/>
          <ac:spMkLst>
            <pc:docMk/>
            <pc:sldMk cId="3190907058" sldId="669"/>
            <ac:spMk id="7" creationId="{B9908EE0-A5BB-ADB1-B30E-1809ECA71261}"/>
          </ac:spMkLst>
        </pc:spChg>
        <pc:spChg chg="add mod">
          <ac:chgData name="Remco de Boer" userId="1ccef8a4-7b47-4a0d-bcd9-9aefb6242e1b" providerId="ADAL" clId="{8A3E632E-1B0A-4F0E-BCA1-0A957E9AF4CC}" dt="2025-06-09T20:58:34.886" v="3701" actId="1582"/>
          <ac:spMkLst>
            <pc:docMk/>
            <pc:sldMk cId="3190907058" sldId="669"/>
            <ac:spMk id="10" creationId="{B9F2F378-1539-8413-5FE5-B0B7950F51D9}"/>
          </ac:spMkLst>
        </pc:spChg>
        <pc:picChg chg="del">
          <ac:chgData name="Remco de Boer" userId="1ccef8a4-7b47-4a0d-bcd9-9aefb6242e1b" providerId="ADAL" clId="{8A3E632E-1B0A-4F0E-BCA1-0A957E9AF4CC}" dt="2025-06-09T20:55:45.395" v="3539" actId="478"/>
          <ac:picMkLst>
            <pc:docMk/>
            <pc:sldMk cId="3190907058" sldId="669"/>
            <ac:picMk id="6" creationId="{DE372F78-D601-D5C1-D2DE-95EDF756C79E}"/>
          </ac:picMkLst>
        </pc:picChg>
        <pc:picChg chg="add mod">
          <ac:chgData name="Remco de Boer" userId="1ccef8a4-7b47-4a0d-bcd9-9aefb6242e1b" providerId="ADAL" clId="{8A3E632E-1B0A-4F0E-BCA1-0A957E9AF4CC}" dt="2025-06-09T20:56:57.962" v="3552" actId="1076"/>
          <ac:picMkLst>
            <pc:docMk/>
            <pc:sldMk cId="3190907058" sldId="669"/>
            <ac:picMk id="8" creationId="{609DD376-7912-09B8-C003-BDE343AC7774}"/>
          </ac:picMkLst>
        </pc:picChg>
        <pc:picChg chg="add mod">
          <ac:chgData name="Remco de Boer" userId="1ccef8a4-7b47-4a0d-bcd9-9aefb6242e1b" providerId="ADAL" clId="{8A3E632E-1B0A-4F0E-BCA1-0A957E9AF4CC}" dt="2025-06-09T20:58:12.446" v="3695" actId="14100"/>
          <ac:picMkLst>
            <pc:docMk/>
            <pc:sldMk cId="3190907058" sldId="669"/>
            <ac:picMk id="9" creationId="{F260757F-CDAE-7F04-D99F-CD41DE5C7CF8}"/>
          </ac:picMkLst>
        </pc:picChg>
      </pc:sldChg>
      <pc:sldChg chg="addSp delSp modSp add mod">
        <pc:chgData name="Remco de Boer" userId="1ccef8a4-7b47-4a0d-bcd9-9aefb6242e1b" providerId="ADAL" clId="{8A3E632E-1B0A-4F0E-BCA1-0A957E9AF4CC}" dt="2025-06-09T21:00:31.537" v="3764" actId="6549"/>
        <pc:sldMkLst>
          <pc:docMk/>
          <pc:sldMk cId="3240933689" sldId="670"/>
        </pc:sldMkLst>
        <pc:spChg chg="mod">
          <ac:chgData name="Remco de Boer" userId="1ccef8a4-7b47-4a0d-bcd9-9aefb6242e1b" providerId="ADAL" clId="{8A3E632E-1B0A-4F0E-BCA1-0A957E9AF4CC}" dt="2025-06-09T21:00:31.537" v="3764" actId="6549"/>
          <ac:spMkLst>
            <pc:docMk/>
            <pc:sldMk cId="3240933689" sldId="670"/>
            <ac:spMk id="7" creationId="{B69DBAA6-1C65-26E3-300E-75388F7019A4}"/>
          </ac:spMkLst>
        </pc:spChg>
        <pc:spChg chg="mod">
          <ac:chgData name="Remco de Boer" userId="1ccef8a4-7b47-4a0d-bcd9-9aefb6242e1b" providerId="ADAL" clId="{8A3E632E-1B0A-4F0E-BCA1-0A957E9AF4CC}" dt="2025-06-09T21:00:15.749" v="3753" actId="1076"/>
          <ac:spMkLst>
            <pc:docMk/>
            <pc:sldMk cId="3240933689" sldId="670"/>
            <ac:spMk id="10" creationId="{3356C4F7-699F-28F5-3B49-A22572DA51EB}"/>
          </ac:spMkLst>
        </pc:spChg>
        <pc:picChg chg="add mod">
          <ac:chgData name="Remco de Boer" userId="1ccef8a4-7b47-4a0d-bcd9-9aefb6242e1b" providerId="ADAL" clId="{8A3E632E-1B0A-4F0E-BCA1-0A957E9AF4CC}" dt="2025-06-09T21:00:00.629" v="3708" actId="1076"/>
          <ac:picMkLst>
            <pc:docMk/>
            <pc:sldMk cId="3240933689" sldId="670"/>
            <ac:picMk id="6" creationId="{1D58774E-4827-8F00-178E-E7578B3F3AB9}"/>
          </ac:picMkLst>
        </pc:picChg>
        <pc:picChg chg="del">
          <ac:chgData name="Remco de Boer" userId="1ccef8a4-7b47-4a0d-bcd9-9aefb6242e1b" providerId="ADAL" clId="{8A3E632E-1B0A-4F0E-BCA1-0A957E9AF4CC}" dt="2025-06-09T20:59:51.233" v="3703" actId="478"/>
          <ac:picMkLst>
            <pc:docMk/>
            <pc:sldMk cId="3240933689" sldId="670"/>
            <ac:picMk id="8" creationId="{F3F63093-110B-7C91-B543-9B1A5453C1A8}"/>
          </ac:picMkLst>
        </pc:picChg>
      </pc:sldChg>
      <pc:sldChg chg="delSp modSp add mod">
        <pc:chgData name="Remco de Boer" userId="1ccef8a4-7b47-4a0d-bcd9-9aefb6242e1b" providerId="ADAL" clId="{8A3E632E-1B0A-4F0E-BCA1-0A957E9AF4CC}" dt="2025-06-10T07:09:20.373" v="3872" actId="20577"/>
        <pc:sldMkLst>
          <pc:docMk/>
          <pc:sldMk cId="2886659680" sldId="671"/>
        </pc:sldMkLst>
        <pc:spChg chg="mod">
          <ac:chgData name="Remco de Boer" userId="1ccef8a4-7b47-4a0d-bcd9-9aefb6242e1b" providerId="ADAL" clId="{8A3E632E-1B0A-4F0E-BCA1-0A957E9AF4CC}" dt="2025-06-09T21:00:54.259" v="3783" actId="20577"/>
          <ac:spMkLst>
            <pc:docMk/>
            <pc:sldMk cId="2886659680" sldId="671"/>
            <ac:spMk id="2" creationId="{81299A86-74D7-7B1B-B25B-7D201EB5FF90}"/>
          </ac:spMkLst>
        </pc:spChg>
        <pc:spChg chg="mod">
          <ac:chgData name="Remco de Boer" userId="1ccef8a4-7b47-4a0d-bcd9-9aefb6242e1b" providerId="ADAL" clId="{8A3E632E-1B0A-4F0E-BCA1-0A957E9AF4CC}" dt="2025-06-10T07:09:20.373" v="3872" actId="20577"/>
          <ac:spMkLst>
            <pc:docMk/>
            <pc:sldMk cId="2886659680" sldId="671"/>
            <ac:spMk id="3" creationId="{27FF5107-5648-7D8E-094A-C89B54F06451}"/>
          </ac:spMkLst>
        </pc:spChg>
        <pc:spChg chg="del">
          <ac:chgData name="Remco de Boer" userId="1ccef8a4-7b47-4a0d-bcd9-9aefb6242e1b" providerId="ADAL" clId="{8A3E632E-1B0A-4F0E-BCA1-0A957E9AF4CC}" dt="2025-06-09T21:01:07.599" v="3787" actId="478"/>
          <ac:spMkLst>
            <pc:docMk/>
            <pc:sldMk cId="2886659680" sldId="671"/>
            <ac:spMk id="7" creationId="{3558BA5F-C6F9-795D-DDB2-0243ED050CF0}"/>
          </ac:spMkLst>
        </pc:spChg>
        <pc:spChg chg="del">
          <ac:chgData name="Remco de Boer" userId="1ccef8a4-7b47-4a0d-bcd9-9aefb6242e1b" providerId="ADAL" clId="{8A3E632E-1B0A-4F0E-BCA1-0A957E9AF4CC}" dt="2025-06-09T21:01:04.919" v="3786" actId="478"/>
          <ac:spMkLst>
            <pc:docMk/>
            <pc:sldMk cId="2886659680" sldId="671"/>
            <ac:spMk id="10" creationId="{2C41772C-6546-D912-6B88-9B8BF567AD85}"/>
          </ac:spMkLst>
        </pc:spChg>
        <pc:picChg chg="del">
          <ac:chgData name="Remco de Boer" userId="1ccef8a4-7b47-4a0d-bcd9-9aefb6242e1b" providerId="ADAL" clId="{8A3E632E-1B0A-4F0E-BCA1-0A957E9AF4CC}" dt="2025-06-09T21:01:01.859" v="3784" actId="478"/>
          <ac:picMkLst>
            <pc:docMk/>
            <pc:sldMk cId="2886659680" sldId="671"/>
            <ac:picMk id="6" creationId="{2777B9B9-77DD-20B9-A697-0DB2162C7366}"/>
          </ac:picMkLst>
        </pc:picChg>
        <pc:picChg chg="del">
          <ac:chgData name="Remco de Boer" userId="1ccef8a4-7b47-4a0d-bcd9-9aefb6242e1b" providerId="ADAL" clId="{8A3E632E-1B0A-4F0E-BCA1-0A957E9AF4CC}" dt="2025-06-09T21:01:02.737" v="3785" actId="478"/>
          <ac:picMkLst>
            <pc:docMk/>
            <pc:sldMk cId="2886659680" sldId="671"/>
            <ac:picMk id="9" creationId="{461903B9-5C78-5CD6-5BF0-A75FBDD18FD5}"/>
          </ac:picMkLst>
        </pc:picChg>
      </pc:sldChg>
      <pc:sldMasterChg chg="delSldLayout">
        <pc:chgData name="Remco de Boer" userId="1ccef8a4-7b47-4a0d-bcd9-9aefb6242e1b" providerId="ADAL" clId="{8A3E632E-1B0A-4F0E-BCA1-0A957E9AF4CC}" dt="2025-06-09T21:00:45.689" v="3765" actId="47"/>
        <pc:sldMasterMkLst>
          <pc:docMk/>
          <pc:sldMasterMk cId="0" sldId="2147483648"/>
        </pc:sldMasterMkLst>
        <pc:sldLayoutChg chg="del">
          <pc:chgData name="Remco de Boer" userId="1ccef8a4-7b47-4a0d-bcd9-9aefb6242e1b" providerId="ADAL" clId="{8A3E632E-1B0A-4F0E-BCA1-0A957E9AF4CC}" dt="2025-06-09T21:00:45.689" v="3765" actId="47"/>
          <pc:sldLayoutMkLst>
            <pc:docMk/>
            <pc:sldMasterMk cId="0" sldId="2147483648"/>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34"/>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333333"/>
              </a:buClr>
              <a:buSzPts val="2800"/>
              <a:buFont typeface="Arial"/>
              <a:buNone/>
              <a:defRPr sz="2400" b="0" i="0" u="none" strike="noStrike" cap="none">
                <a:solidFill>
                  <a:srgbClr val="333333"/>
                </a:solidFill>
                <a:latin typeface="Montserrat"/>
                <a:ea typeface="Montserrat"/>
                <a:cs typeface="Montserrat"/>
                <a:sym typeface="Montserrat"/>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7" name="Google Shape;17;p34" descr="\\fileserver\users$\dommisse01\Edustandaard\Edustandaard logo vrijstaand.png"/>
          <p:cNvPicPr preferRelativeResize="0"/>
          <p:nvPr/>
        </p:nvPicPr>
        <p:blipFill rotWithShape="1">
          <a:blip r:embed="rId2">
            <a:alphaModFix/>
          </a:blip>
          <a:srcRect/>
          <a:stretch/>
        </p:blipFill>
        <p:spPr>
          <a:xfrm>
            <a:off x="9657072" y="116632"/>
            <a:ext cx="2487600" cy="543600"/>
          </a:xfrm>
          <a:prstGeom prst="rect">
            <a:avLst/>
          </a:prstGeom>
          <a:noFill/>
          <a:ln>
            <a:noFill/>
          </a:ln>
        </p:spPr>
      </p:pic>
      <p:sp>
        <p:nvSpPr>
          <p:cNvPr id="18" name="Google Shape;18;p34"/>
          <p:cNvSpPr txBox="1"/>
          <p:nvPr/>
        </p:nvSpPr>
        <p:spPr>
          <a:xfrm>
            <a:off x="8832304" y="6021288"/>
            <a:ext cx="3240360" cy="8367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09601" y="273050"/>
            <a:ext cx="4011084" cy="1162050"/>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4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40"/>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1" name="Google Shape;51;p4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52"/>
        <p:cNvGrpSpPr/>
        <p:nvPr/>
      </p:nvGrpSpPr>
      <p:grpSpPr>
        <a:xfrm>
          <a:off x="0" y="0"/>
          <a:ext cx="0" cy="0"/>
          <a:chOff x="0" y="0"/>
          <a:chExt cx="0" cy="0"/>
        </a:xfrm>
      </p:grpSpPr>
      <p:sp>
        <p:nvSpPr>
          <p:cNvPr id="53" name="Google Shape;53;p41"/>
          <p:cNvSpPr txBox="1">
            <a:spLocks noGrp="1"/>
          </p:cNvSpPr>
          <p:nvPr>
            <p:ph type="title"/>
          </p:nvPr>
        </p:nvSpPr>
        <p:spPr>
          <a:xfrm>
            <a:off x="2389717" y="4800600"/>
            <a:ext cx="7315200" cy="566738"/>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Montserrat"/>
                <a:ea typeface="Montserrat"/>
                <a:cs typeface="Montserrat"/>
                <a:sym typeface="Montserrat"/>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41"/>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 name="Google Shape;56;p4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7"/>
        <p:cNvGrpSpPr/>
        <p:nvPr/>
      </p:nvGrpSpPr>
      <p:grpSpPr>
        <a:xfrm>
          <a:off x="0" y="0"/>
          <a:ext cx="0" cy="0"/>
          <a:chOff x="0" y="0"/>
          <a:chExt cx="0" cy="0"/>
        </a:xfrm>
      </p:grpSpPr>
      <p:sp>
        <p:nvSpPr>
          <p:cNvPr id="58" name="Google Shape;58;p42"/>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42"/>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ekst of opsomm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9999" y="1237874"/>
            <a:ext cx="10869169" cy="583200"/>
          </a:xfrm>
        </p:spPr>
        <p:txBody>
          <a:bodyPr/>
          <a:lstStyle>
            <a:lvl1pPr>
              <a:defRPr>
                <a:solidFill>
                  <a:schemeClr val="accent2"/>
                </a:solidFill>
              </a:defRPr>
            </a:lvl1pPr>
          </a:lstStyle>
          <a:p>
            <a:r>
              <a:rPr lang="nl-NL" noProof="0"/>
              <a:t>Klik om de stijl te bewerken</a:t>
            </a:r>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669399" indent="-244727">
              <a:buClr>
                <a:schemeClr val="accent2"/>
              </a:buClr>
              <a:buFont typeface="Arial" panose="020B0604020202020204" pitchFamily="34" charset="0"/>
              <a:buChar char="-"/>
              <a:defRPr>
                <a:solidFill>
                  <a:schemeClr val="tx1"/>
                </a:solidFill>
              </a:defRPr>
            </a:lvl3pPr>
            <a:lvl4pPr marL="669399" indent="-244727">
              <a:buClr>
                <a:schemeClr val="accent2"/>
              </a:buClr>
              <a:buFont typeface="Arial" panose="020B0604020202020204" pitchFamily="34" charset="0"/>
              <a:buChar char="-"/>
              <a:defRPr>
                <a:solidFill>
                  <a:schemeClr val="tx1"/>
                </a:solidFill>
              </a:defRPr>
            </a:lvl4pPr>
            <a:lvl5pPr marL="669399" indent="-244727">
              <a:buClr>
                <a:schemeClr val="accent2"/>
              </a:buClr>
              <a:buFont typeface="Arial" panose="020B0604020202020204" pitchFamily="34" charset="0"/>
              <a:buChar char="-"/>
              <a:defRPr>
                <a:solidFill>
                  <a:schemeClr val="tx1"/>
                </a:solidFill>
              </a:defRPr>
            </a:lvl5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6" name="Rounded Rectangle 5"/>
          <p:cNvSpPr/>
          <p:nvPr userDrawn="1"/>
        </p:nvSpPr>
        <p:spPr>
          <a:xfrm>
            <a:off x="-1788452" y="341041"/>
            <a:ext cx="1621003"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a:solidFill>
                  <a:schemeClr val="tx2"/>
                </a:solidFill>
              </a:rPr>
              <a:t>Zorg ervoor dat de titel uit 1 regel bestaat.</a:t>
            </a:r>
          </a:p>
        </p:txBody>
      </p:sp>
      <p:sp>
        <p:nvSpPr>
          <p:cNvPr id="8" name="Rounded Rectangle 7"/>
          <p:cNvSpPr/>
          <p:nvPr userDrawn="1"/>
        </p:nvSpPr>
        <p:spPr>
          <a:xfrm>
            <a:off x="-1788452" y="6005585"/>
            <a:ext cx="1621003"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4" name="Footer Placeholder 3"/>
          <p:cNvSpPr>
            <a:spLocks noGrp="1"/>
          </p:cNvSpPr>
          <p:nvPr>
            <p:ph type="ftr" sz="quarter" idx="10"/>
          </p:nvPr>
        </p:nvSpPr>
        <p:spPr/>
        <p:txBody>
          <a:bodyPr/>
          <a:lstStyle/>
          <a:p>
            <a:pPr algn="l"/>
            <a:endParaRPr lang="nl-NL"/>
          </a:p>
        </p:txBody>
      </p:sp>
      <p:sp>
        <p:nvSpPr>
          <p:cNvPr id="5" name="Slide Number Placeholder 4"/>
          <p:cNvSpPr>
            <a:spLocks noGrp="1"/>
          </p:cNvSpPr>
          <p:nvPr>
            <p:ph type="sldNum" sz="quarter" idx="11"/>
          </p:nvPr>
        </p:nvSpPr>
        <p:spPr/>
        <p:txBody>
          <a:bodyPr/>
          <a:lstStyle/>
          <a:p>
            <a:fld id="{0E924C9A-6C93-49AE-BFE5-6539B145F2C9}" type="slidenum">
              <a:rPr lang="nl-NL" smtClean="0"/>
              <a:pPr/>
              <a:t>‹nr.›</a:t>
            </a:fld>
            <a:endParaRPr lang="nl-NL"/>
          </a:p>
        </p:txBody>
      </p:sp>
    </p:spTree>
    <p:extLst>
      <p:ext uri="{BB962C8B-B14F-4D97-AF65-F5344CB8AC3E}">
        <p14:creationId xmlns:p14="http://schemas.microsoft.com/office/powerpoint/2010/main" val="3157484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3" descr="\\fileserver\users$\dommisse01\Edustandaard\Edustandaard logo vrijstaand.png"/>
          <p:cNvPicPr preferRelativeResize="0"/>
          <p:nvPr/>
        </p:nvPicPr>
        <p:blipFill rotWithShape="1">
          <a:blip r:embed="rId7">
            <a:alphaModFix/>
          </a:blip>
          <a:srcRect/>
          <a:stretch/>
        </p:blipFill>
        <p:spPr>
          <a:xfrm>
            <a:off x="9657072" y="6237313"/>
            <a:ext cx="2487600" cy="542553"/>
          </a:xfrm>
          <a:prstGeom prst="rect">
            <a:avLst/>
          </a:prstGeom>
          <a:noFill/>
          <a:ln>
            <a:noFill/>
          </a:ln>
        </p:spPr>
      </p:pic>
      <p:sp>
        <p:nvSpPr>
          <p:cNvPr id="13" name="Google Shape;13;p3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nl-NL"/>
              <a:t>Update AMIGO-aanpak</a:t>
            </a:r>
            <a:endParaRPr dirty="0"/>
          </a:p>
        </p:txBody>
      </p:sp>
      <p:sp>
        <p:nvSpPr>
          <p:cNvPr id="66" name="Google Shape;66;p1"/>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45700" rIns="91425" bIns="45700" anchor="t" anchorCtr="0">
            <a:noAutofit/>
          </a:bodyPr>
          <a:lstStyle/>
          <a:p>
            <a:pPr marL="0" marR="0" lvl="0" indent="0" algn="ctr" rtl="0">
              <a:lnSpc>
                <a:spcPct val="100000"/>
              </a:lnSpc>
              <a:spcBef>
                <a:spcPts val="480"/>
              </a:spcBef>
              <a:spcAft>
                <a:spcPts val="0"/>
              </a:spcAft>
              <a:buClr>
                <a:srgbClr val="333333"/>
              </a:buClr>
              <a:buSzPts val="2800"/>
              <a:buFont typeface="Arial"/>
              <a:buNone/>
            </a:pPr>
            <a:r>
              <a:rPr lang="nl-NL"/>
              <a:t>Remco de Boer</a:t>
            </a:r>
            <a:endParaRPr dirty="0"/>
          </a:p>
          <a:p>
            <a:pPr marL="0" marR="0" lvl="0" indent="0" algn="ctr" rtl="0">
              <a:lnSpc>
                <a:spcPct val="100000"/>
              </a:lnSpc>
              <a:spcBef>
                <a:spcPts val="480"/>
              </a:spcBef>
              <a:spcAft>
                <a:spcPts val="0"/>
              </a:spcAft>
              <a:buClr>
                <a:srgbClr val="333333"/>
              </a:buClr>
              <a:buSzPts val="2800"/>
              <a:buFont typeface="Arial"/>
              <a:buNone/>
            </a:pPr>
            <a:endParaRPr dirty="0"/>
          </a:p>
          <a:p>
            <a:pPr marL="0" marR="0" lvl="0" indent="0" algn="ctr" rtl="0">
              <a:lnSpc>
                <a:spcPct val="100000"/>
              </a:lnSpc>
              <a:spcBef>
                <a:spcPts val="480"/>
              </a:spcBef>
              <a:spcAft>
                <a:spcPts val="0"/>
              </a:spcAft>
              <a:buClr>
                <a:srgbClr val="333333"/>
              </a:buClr>
              <a:buSzPts val="2800"/>
              <a:buFont typeface="Arial"/>
              <a:buNone/>
            </a:pPr>
            <a:r>
              <a:rPr lang="nl-NL" dirty="0"/>
              <a:t>10 juni 2025, ROSA QA-team</a:t>
            </a:r>
            <a:endParaRPr dirty="0"/>
          </a:p>
        </p:txBody>
      </p:sp>
      <p:pic>
        <p:nvPicPr>
          <p:cNvPr id="2" name="Afbeelding 1" descr="Afbeelding met Lettertype, Graphics, logo, tekst&#10;&#10;Automatisch gegenereerde beschrijving">
            <a:extLst>
              <a:ext uri="{FF2B5EF4-FFF2-40B4-BE49-F238E27FC236}">
                <a16:creationId xmlns:a16="http://schemas.microsoft.com/office/drawing/2014/main" id="{E91465A7-7F51-6F6D-6B77-3FBC407CB740}"/>
              </a:ext>
            </a:extLst>
          </p:cNvPr>
          <p:cNvPicPr>
            <a:picLocks noChangeAspect="1"/>
          </p:cNvPicPr>
          <p:nvPr/>
        </p:nvPicPr>
        <p:blipFill>
          <a:blip r:embed="rId3"/>
          <a:stretch>
            <a:fillRect/>
          </a:stretch>
        </p:blipFill>
        <p:spPr>
          <a:xfrm>
            <a:off x="-150162" y="-256034"/>
            <a:ext cx="1749744" cy="17497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E59DA-42CB-3D17-1CC3-B6518CF149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350857-3FFC-73AC-F3A0-09EF7FF6C33F}"/>
              </a:ext>
            </a:extLst>
          </p:cNvPr>
          <p:cNvSpPr>
            <a:spLocks noGrp="1"/>
          </p:cNvSpPr>
          <p:nvPr>
            <p:ph type="title"/>
          </p:nvPr>
        </p:nvSpPr>
        <p:spPr>
          <a:xfrm>
            <a:off x="960187" y="277261"/>
            <a:ext cx="10869169" cy="913363"/>
          </a:xfrm>
        </p:spPr>
        <p:txBody>
          <a:bodyPr/>
          <a:lstStyle/>
          <a:p>
            <a:r>
              <a:rPr lang="nl-NL">
                <a:solidFill>
                  <a:schemeClr val="bg1"/>
                </a:solidFill>
              </a:rPr>
              <a:t>AMIGO Gegevenscatalogus vervangen door ROSA Gegevensmodellen</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3594F097-F9BC-E28C-275D-B7F83A0B3011}"/>
              </a:ext>
            </a:extLst>
          </p:cNvPr>
          <p:cNvSpPr>
            <a:spLocks noGrp="1"/>
          </p:cNvSpPr>
          <p:nvPr>
            <p:ph idx="1"/>
          </p:nvPr>
        </p:nvSpPr>
        <p:spPr>
          <a:xfrm>
            <a:off x="960000" y="1190625"/>
            <a:ext cx="5136000" cy="5295900"/>
          </a:xfrm>
        </p:spPr>
        <p:txBody>
          <a:bodyPr/>
          <a:lstStyle/>
          <a:p>
            <a:r>
              <a:rPr lang="nl-NL" sz="1800"/>
              <a:t>Huidige beschrijving in 5.4</a:t>
            </a:r>
            <a:br>
              <a:rPr lang="nl-NL" sz="1800"/>
            </a:br>
            <a:endParaRPr lang="nl-NL" sz="1800"/>
          </a:p>
          <a:p>
            <a:endParaRPr lang="nl-NL" sz="1800"/>
          </a:p>
          <a:p>
            <a:pPr marL="0" indent="0">
              <a:buNone/>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20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3F12D9E5-2F0D-5EA3-0AFE-B4ED290F9771}"/>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10</a:t>
            </a:fld>
            <a:endParaRPr lang="nl-NL">
              <a:solidFill>
                <a:srgbClr val="007AC3"/>
              </a:solidFill>
              <a:latin typeface="Arial"/>
            </a:endParaRPr>
          </a:p>
        </p:txBody>
      </p:sp>
      <p:sp>
        <p:nvSpPr>
          <p:cNvPr id="7" name="Tijdelijke aanduiding voor inhoud 2">
            <a:extLst>
              <a:ext uri="{FF2B5EF4-FFF2-40B4-BE49-F238E27FC236}">
                <a16:creationId xmlns:a16="http://schemas.microsoft.com/office/drawing/2014/main" id="{9FC15980-54AE-39A4-DE7D-B6B23C732442}"/>
              </a:ext>
            </a:extLst>
          </p:cNvPr>
          <p:cNvSpPr txBox="1">
            <a:spLocks/>
          </p:cNvSpPr>
          <p:nvPr/>
        </p:nvSpPr>
        <p:spPr>
          <a:xfrm>
            <a:off x="6147924" y="1190625"/>
            <a:ext cx="5681432" cy="529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tx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tx1"/>
                </a:solidFill>
                <a:latin typeface="Montserrat"/>
                <a:ea typeface="Montserrat"/>
                <a:cs typeface="Montserrat"/>
                <a:sym typeface="Montserrat"/>
              </a:defRPr>
            </a:lvl2pPr>
            <a:lvl3pPr marL="669399" marR="0" lvl="2"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3pPr>
            <a:lvl4pPr marL="669399" marR="0" lvl="3"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4pPr>
            <a:lvl5pPr marL="669399" marR="0" lvl="4"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nl-NL" sz="1800"/>
              <a:t>Vervangen door:</a:t>
            </a:r>
          </a:p>
          <a:p>
            <a:pPr lvl="1"/>
            <a:r>
              <a:rPr lang="nl-NL" sz="1400"/>
              <a:t>Verwijzing naar ROSA gegevensmodellen binnen Onderwijssemantiek </a:t>
            </a:r>
          </a:p>
          <a:p>
            <a:pPr lvl="1"/>
            <a:r>
              <a:rPr lang="nl-NL" sz="1400"/>
              <a:t>Daarin publiceren: meest recente versie van de modellen uit Deel II inclusief toelichtende teksten.</a:t>
            </a:r>
            <a:br>
              <a:rPr lang="nl-NL" sz="1000"/>
            </a:br>
            <a:endParaRPr lang="nl-NL" sz="1000"/>
          </a:p>
          <a:p>
            <a:endParaRPr lang="nl-NL" sz="1800"/>
          </a:p>
          <a:p>
            <a:pPr marL="0" indent="0">
              <a:buFont typeface="Arial"/>
              <a:buNone/>
            </a:pPr>
            <a:endParaRPr lang="nl-NL" altLang="nl-NL" sz="2400">
              <a:latin typeface="Arial" panose="020B0604020202020204" pitchFamily="34" charset="0"/>
            </a:endParaRPr>
          </a:p>
          <a:p>
            <a:pPr marL="285750" indent="-285750">
              <a:buFont typeface="Arial" panose="020B0604020202020204" pitchFamily="34" charset="0"/>
              <a:buChar char="•"/>
            </a:pPr>
            <a:endParaRPr lang="nl-NL" altLang="nl-NL" sz="2000">
              <a:latin typeface="Arial" panose="020B0604020202020204" pitchFamily="34" charset="0"/>
            </a:endParaRPr>
          </a:p>
          <a:p>
            <a:pPr marL="285750" indent="-285750">
              <a:buFont typeface="Arial" panose="020B0604020202020204" pitchFamily="34" charset="0"/>
              <a:buChar char="•"/>
            </a:pPr>
            <a:endParaRPr lang="nl-NL" altLang="nl-NL" sz="1800">
              <a:latin typeface="Arial" panose="020B0604020202020204" pitchFamily="34" charset="0"/>
            </a:endParaRPr>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C1CE4BB6-BD2B-98FB-71D8-00EABDC1FD75}"/>
              </a:ext>
            </a:extLst>
          </p:cNvPr>
          <p:cNvPicPr>
            <a:picLocks noChangeAspect="1"/>
          </p:cNvPicPr>
          <p:nvPr/>
        </p:nvPicPr>
        <p:blipFill>
          <a:blip r:embed="rId2"/>
          <a:stretch>
            <a:fillRect/>
          </a:stretch>
        </p:blipFill>
        <p:spPr>
          <a:xfrm>
            <a:off x="362644" y="1768848"/>
            <a:ext cx="5339295" cy="4139454"/>
          </a:xfrm>
          <a:prstGeom prst="rect">
            <a:avLst/>
          </a:prstGeom>
        </p:spPr>
      </p:pic>
    </p:spTree>
    <p:extLst>
      <p:ext uri="{BB962C8B-B14F-4D97-AF65-F5344CB8AC3E}">
        <p14:creationId xmlns:p14="http://schemas.microsoft.com/office/powerpoint/2010/main" val="19885312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1BF4E-B755-73EE-E968-8F96B74501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B39E18-64C7-D713-7AB3-7A41F94FDE7E}"/>
              </a:ext>
            </a:extLst>
          </p:cNvPr>
          <p:cNvSpPr>
            <a:spLocks noGrp="1"/>
          </p:cNvSpPr>
          <p:nvPr>
            <p:ph type="title"/>
          </p:nvPr>
        </p:nvSpPr>
        <p:spPr>
          <a:xfrm>
            <a:off x="960187" y="277261"/>
            <a:ext cx="10869169" cy="913363"/>
          </a:xfrm>
        </p:spPr>
        <p:txBody>
          <a:bodyPr/>
          <a:lstStyle/>
          <a:p>
            <a:r>
              <a:rPr lang="nl-NL">
                <a:solidFill>
                  <a:schemeClr val="bg1"/>
                </a:solidFill>
              </a:rPr>
              <a:t>AMIGO Gegevenscatalogus vervangen door ROSA Gegevensmodellen</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2759F8B8-4E15-E3A8-9E7F-AB1D52FCF6D1}"/>
              </a:ext>
            </a:extLst>
          </p:cNvPr>
          <p:cNvSpPr>
            <a:spLocks noGrp="1"/>
          </p:cNvSpPr>
          <p:nvPr>
            <p:ph idx="1"/>
          </p:nvPr>
        </p:nvSpPr>
        <p:spPr>
          <a:xfrm>
            <a:off x="960000" y="1190625"/>
            <a:ext cx="5136000" cy="5295900"/>
          </a:xfrm>
        </p:spPr>
        <p:txBody>
          <a:bodyPr/>
          <a:lstStyle/>
          <a:p>
            <a:r>
              <a:rPr lang="nl-NL" sz="1800"/>
              <a:t>Huidige beschrijving in Deel II</a:t>
            </a:r>
            <a:br>
              <a:rPr lang="nl-NL" sz="1800"/>
            </a:br>
            <a:endParaRPr lang="nl-NL" sz="1800"/>
          </a:p>
          <a:p>
            <a:endParaRPr lang="nl-NL" sz="1800"/>
          </a:p>
          <a:p>
            <a:pPr marL="0" indent="0">
              <a:buNone/>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20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0C6B755E-F1AE-6C4C-2E92-5081252A8BE5}"/>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11</a:t>
            </a:fld>
            <a:endParaRPr lang="nl-NL">
              <a:solidFill>
                <a:srgbClr val="007AC3"/>
              </a:solidFill>
              <a:latin typeface="Arial"/>
            </a:endParaRPr>
          </a:p>
        </p:txBody>
      </p:sp>
      <p:sp>
        <p:nvSpPr>
          <p:cNvPr id="7" name="Tijdelijke aanduiding voor inhoud 2">
            <a:extLst>
              <a:ext uri="{FF2B5EF4-FFF2-40B4-BE49-F238E27FC236}">
                <a16:creationId xmlns:a16="http://schemas.microsoft.com/office/drawing/2014/main" id="{B9908EE0-A5BB-ADB1-B30E-1809ECA71261}"/>
              </a:ext>
            </a:extLst>
          </p:cNvPr>
          <p:cNvSpPr txBox="1">
            <a:spLocks/>
          </p:cNvSpPr>
          <p:nvPr/>
        </p:nvSpPr>
        <p:spPr>
          <a:xfrm>
            <a:off x="6147924" y="1190625"/>
            <a:ext cx="5681432" cy="529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tx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tx1"/>
                </a:solidFill>
                <a:latin typeface="Montserrat"/>
                <a:ea typeface="Montserrat"/>
                <a:cs typeface="Montserrat"/>
                <a:sym typeface="Montserrat"/>
              </a:defRPr>
            </a:lvl2pPr>
            <a:lvl3pPr marL="669399" marR="0" lvl="2"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3pPr>
            <a:lvl4pPr marL="669399" marR="0" lvl="3"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4pPr>
            <a:lvl5pPr marL="669399" marR="0" lvl="4"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nl-NL" sz="1800"/>
              <a:t>Vervangen door:</a:t>
            </a:r>
          </a:p>
          <a:p>
            <a:pPr lvl="1"/>
            <a:r>
              <a:rPr lang="nl-NL" altLang="nl-NL" sz="2000">
                <a:latin typeface="Arial" panose="020B0604020202020204" pitchFamily="34" charset="0"/>
              </a:rPr>
              <a:t>Nieuw Keteninrichtingsscenario “Uitwisseling leerlinggegevens en resultaatgegevens”</a:t>
            </a:r>
          </a:p>
          <a:p>
            <a:pPr marL="285750" indent="-285750">
              <a:buFont typeface="Arial" panose="020B0604020202020204" pitchFamily="34" charset="0"/>
              <a:buChar char="•"/>
            </a:pPr>
            <a:endParaRPr lang="nl-NL" altLang="nl-NL" sz="2000">
              <a:latin typeface="Arial" panose="020B0604020202020204" pitchFamily="34" charset="0"/>
            </a:endParaRPr>
          </a:p>
          <a:p>
            <a:pPr marL="285750" indent="-285750">
              <a:buFont typeface="Arial" panose="020B0604020202020204" pitchFamily="34" charset="0"/>
              <a:buChar char="•"/>
            </a:pPr>
            <a:endParaRPr lang="nl-NL" altLang="nl-NL" sz="1800">
              <a:latin typeface="Arial" panose="020B0604020202020204" pitchFamily="34" charset="0"/>
            </a:endParaRPr>
          </a:p>
          <a:p>
            <a:pPr marL="285750" indent="-285750">
              <a:buFont typeface="Arial" panose="020B0604020202020204" pitchFamily="34" charset="0"/>
              <a:buChar char="•"/>
            </a:pPr>
            <a:endParaRPr lang="nl-NL" dirty="0"/>
          </a:p>
        </p:txBody>
      </p:sp>
      <p:pic>
        <p:nvPicPr>
          <p:cNvPr id="8" name="Afbeelding 7">
            <a:extLst>
              <a:ext uri="{FF2B5EF4-FFF2-40B4-BE49-F238E27FC236}">
                <a16:creationId xmlns:a16="http://schemas.microsoft.com/office/drawing/2014/main" id="{609DD376-7912-09B8-C003-BDE343AC7774}"/>
              </a:ext>
            </a:extLst>
          </p:cNvPr>
          <p:cNvPicPr>
            <a:picLocks noChangeAspect="1"/>
          </p:cNvPicPr>
          <p:nvPr/>
        </p:nvPicPr>
        <p:blipFill>
          <a:blip r:embed="rId2"/>
          <a:stretch>
            <a:fillRect/>
          </a:stretch>
        </p:blipFill>
        <p:spPr>
          <a:xfrm>
            <a:off x="1263317" y="1721204"/>
            <a:ext cx="4249024" cy="4611930"/>
          </a:xfrm>
          <a:prstGeom prst="rect">
            <a:avLst/>
          </a:prstGeom>
        </p:spPr>
      </p:pic>
      <p:pic>
        <p:nvPicPr>
          <p:cNvPr id="9" name="Picture 2" descr="Picture 661650008, Afbeelding">
            <a:extLst>
              <a:ext uri="{FF2B5EF4-FFF2-40B4-BE49-F238E27FC236}">
                <a16:creationId xmlns:a16="http://schemas.microsoft.com/office/drawing/2014/main" id="{F260757F-CDAE-7F04-D99F-CD41DE5C7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318" y="2879493"/>
            <a:ext cx="5287529" cy="3316770"/>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id="{B9F2F378-1539-8413-5FE5-B0B7950F51D9}"/>
              </a:ext>
            </a:extLst>
          </p:cNvPr>
          <p:cNvSpPr/>
          <p:nvPr/>
        </p:nvSpPr>
        <p:spPr>
          <a:xfrm>
            <a:off x="9043081" y="4080678"/>
            <a:ext cx="1436423" cy="9144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909070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E808C-AAED-C56A-4E61-BF957DD224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D7B563-8BCF-70B9-B43C-BF3129F419C7}"/>
              </a:ext>
            </a:extLst>
          </p:cNvPr>
          <p:cNvSpPr>
            <a:spLocks noGrp="1"/>
          </p:cNvSpPr>
          <p:nvPr>
            <p:ph type="title"/>
          </p:nvPr>
        </p:nvSpPr>
        <p:spPr>
          <a:xfrm>
            <a:off x="960187" y="277261"/>
            <a:ext cx="10869169" cy="913363"/>
          </a:xfrm>
        </p:spPr>
        <p:txBody>
          <a:bodyPr/>
          <a:lstStyle/>
          <a:p>
            <a:r>
              <a:rPr lang="nl-NL">
                <a:solidFill>
                  <a:schemeClr val="bg1"/>
                </a:solidFill>
              </a:rPr>
              <a:t>AMIGO Gegevenscatalogus vervangen door ROSA Gegevensmodellen</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329BCDEF-025F-6D4C-50EF-11CD5E6E02FE}"/>
              </a:ext>
            </a:extLst>
          </p:cNvPr>
          <p:cNvSpPr>
            <a:spLocks noGrp="1"/>
          </p:cNvSpPr>
          <p:nvPr>
            <p:ph idx="1"/>
          </p:nvPr>
        </p:nvSpPr>
        <p:spPr>
          <a:xfrm>
            <a:off x="960000" y="1190625"/>
            <a:ext cx="5136000" cy="5295900"/>
          </a:xfrm>
        </p:spPr>
        <p:txBody>
          <a:bodyPr/>
          <a:lstStyle/>
          <a:p>
            <a:r>
              <a:rPr lang="nl-NL" sz="1800"/>
              <a:t>Huidige beschrijving in Deel II</a:t>
            </a:r>
            <a:br>
              <a:rPr lang="nl-NL" sz="1800"/>
            </a:br>
            <a:endParaRPr lang="nl-NL" sz="1800"/>
          </a:p>
          <a:p>
            <a:endParaRPr lang="nl-NL" sz="1800"/>
          </a:p>
          <a:p>
            <a:pPr marL="0" indent="0">
              <a:buNone/>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20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DC9EA793-29A7-BDC3-72BF-C0214D2F98AA}"/>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12</a:t>
            </a:fld>
            <a:endParaRPr lang="nl-NL">
              <a:solidFill>
                <a:srgbClr val="007AC3"/>
              </a:solidFill>
              <a:latin typeface="Arial"/>
            </a:endParaRPr>
          </a:p>
        </p:txBody>
      </p:sp>
      <p:sp>
        <p:nvSpPr>
          <p:cNvPr id="7" name="Tijdelijke aanduiding voor inhoud 2">
            <a:extLst>
              <a:ext uri="{FF2B5EF4-FFF2-40B4-BE49-F238E27FC236}">
                <a16:creationId xmlns:a16="http://schemas.microsoft.com/office/drawing/2014/main" id="{B69DBAA6-1C65-26E3-300E-75388F7019A4}"/>
              </a:ext>
            </a:extLst>
          </p:cNvPr>
          <p:cNvSpPr txBox="1">
            <a:spLocks/>
          </p:cNvSpPr>
          <p:nvPr/>
        </p:nvSpPr>
        <p:spPr>
          <a:xfrm>
            <a:off x="6147924" y="1190625"/>
            <a:ext cx="5681432" cy="529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tx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tx1"/>
                </a:solidFill>
                <a:latin typeface="Montserrat"/>
                <a:ea typeface="Montserrat"/>
                <a:cs typeface="Montserrat"/>
                <a:sym typeface="Montserrat"/>
              </a:defRPr>
            </a:lvl2pPr>
            <a:lvl3pPr marL="669399" marR="0" lvl="2"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3pPr>
            <a:lvl4pPr marL="669399" marR="0" lvl="3"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4pPr>
            <a:lvl5pPr marL="669399" marR="0" lvl="4"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nl-NL" sz="1800"/>
              <a:t>Vervangen door:</a:t>
            </a:r>
          </a:p>
          <a:p>
            <a:pPr lvl="1"/>
            <a:r>
              <a:rPr lang="nl-NL" altLang="nl-NL" sz="2000">
                <a:latin typeface="Arial" panose="020B0604020202020204" pitchFamily="34" charset="0"/>
              </a:rPr>
              <a:t>Publicatie + toelichting ROSA gegevensmodellen</a:t>
            </a:r>
          </a:p>
          <a:p>
            <a:pPr marL="285750" indent="-285750">
              <a:buFont typeface="Arial" panose="020B0604020202020204" pitchFamily="34" charset="0"/>
              <a:buChar char="•"/>
            </a:pPr>
            <a:endParaRPr lang="nl-NL" altLang="nl-NL" sz="2000">
              <a:latin typeface="Arial" panose="020B0604020202020204" pitchFamily="34" charset="0"/>
            </a:endParaRPr>
          </a:p>
          <a:p>
            <a:pPr marL="285750" indent="-285750">
              <a:buFont typeface="Arial" panose="020B0604020202020204" pitchFamily="34" charset="0"/>
              <a:buChar char="•"/>
            </a:pPr>
            <a:endParaRPr lang="nl-NL" altLang="nl-NL" sz="1800">
              <a:latin typeface="Arial" panose="020B0604020202020204" pitchFamily="34" charset="0"/>
            </a:endParaRPr>
          </a:p>
          <a:p>
            <a:pPr marL="285750" indent="-285750">
              <a:buFont typeface="Arial" panose="020B0604020202020204" pitchFamily="34" charset="0"/>
              <a:buChar char="•"/>
            </a:pPr>
            <a:endParaRPr lang="nl-NL" dirty="0"/>
          </a:p>
        </p:txBody>
      </p:sp>
      <p:pic>
        <p:nvPicPr>
          <p:cNvPr id="9" name="Picture 2" descr="Picture 661650008, Afbeelding">
            <a:extLst>
              <a:ext uri="{FF2B5EF4-FFF2-40B4-BE49-F238E27FC236}">
                <a16:creationId xmlns:a16="http://schemas.microsoft.com/office/drawing/2014/main" id="{991B7EE7-FC0C-AB25-078C-16E95542B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318" y="2879493"/>
            <a:ext cx="5287529" cy="3316770"/>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id="{3356C4F7-699F-28F5-3B49-A22572DA51EB}"/>
              </a:ext>
            </a:extLst>
          </p:cNvPr>
          <p:cNvSpPr/>
          <p:nvPr/>
        </p:nvSpPr>
        <p:spPr>
          <a:xfrm>
            <a:off x="9043082" y="4752975"/>
            <a:ext cx="1436423" cy="9144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1D58774E-4827-8F00-178E-E7578B3F3AB9}"/>
              </a:ext>
            </a:extLst>
          </p:cNvPr>
          <p:cNvPicPr>
            <a:picLocks noChangeAspect="1"/>
          </p:cNvPicPr>
          <p:nvPr/>
        </p:nvPicPr>
        <p:blipFill>
          <a:blip r:embed="rId3"/>
          <a:stretch>
            <a:fillRect/>
          </a:stretch>
        </p:blipFill>
        <p:spPr>
          <a:xfrm>
            <a:off x="960000" y="1630538"/>
            <a:ext cx="4119594" cy="5029200"/>
          </a:xfrm>
          <a:prstGeom prst="rect">
            <a:avLst/>
          </a:prstGeom>
        </p:spPr>
      </p:pic>
    </p:spTree>
    <p:extLst>
      <p:ext uri="{BB962C8B-B14F-4D97-AF65-F5344CB8AC3E}">
        <p14:creationId xmlns:p14="http://schemas.microsoft.com/office/powerpoint/2010/main" val="32409336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ADB87-E5C5-3A13-1A88-FE1339DA42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299A86-74D7-7B1B-B25B-7D201EB5FF90}"/>
              </a:ext>
            </a:extLst>
          </p:cNvPr>
          <p:cNvSpPr>
            <a:spLocks noGrp="1"/>
          </p:cNvSpPr>
          <p:nvPr>
            <p:ph type="title"/>
          </p:nvPr>
        </p:nvSpPr>
        <p:spPr>
          <a:xfrm>
            <a:off x="960187" y="277261"/>
            <a:ext cx="10869169" cy="913363"/>
          </a:xfrm>
        </p:spPr>
        <p:txBody>
          <a:bodyPr/>
          <a:lstStyle/>
          <a:p>
            <a:r>
              <a:rPr lang="nl-NL">
                <a:solidFill>
                  <a:schemeClr val="bg1"/>
                </a:solidFill>
              </a:rPr>
              <a:t>Gevraagde reactie</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27FF5107-5648-7D8E-094A-C89B54F06451}"/>
              </a:ext>
            </a:extLst>
          </p:cNvPr>
          <p:cNvSpPr>
            <a:spLocks noGrp="1"/>
          </p:cNvSpPr>
          <p:nvPr>
            <p:ph idx="1"/>
          </p:nvPr>
        </p:nvSpPr>
        <p:spPr>
          <a:xfrm>
            <a:off x="960000" y="1190625"/>
            <a:ext cx="5136000" cy="5295900"/>
          </a:xfrm>
        </p:spPr>
        <p:txBody>
          <a:bodyPr/>
          <a:lstStyle/>
          <a:p>
            <a:r>
              <a:rPr lang="nl-NL" sz="1800"/>
              <a:t>Onderschrijft het QA-team de voorgenomen update en de desbetreffende wijzigingen?</a:t>
            </a:r>
            <a:endParaRPr lang="nl-NL" dirty="0"/>
          </a:p>
        </p:txBody>
      </p:sp>
      <p:sp>
        <p:nvSpPr>
          <p:cNvPr id="4" name="Tijdelijke aanduiding voor dianummer 3">
            <a:extLst>
              <a:ext uri="{FF2B5EF4-FFF2-40B4-BE49-F238E27FC236}">
                <a16:creationId xmlns:a16="http://schemas.microsoft.com/office/drawing/2014/main" id="{280669FC-8CB2-FE64-F796-0FD6A9B763E6}"/>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13</a:t>
            </a:fld>
            <a:endParaRPr lang="nl-NL">
              <a:solidFill>
                <a:srgbClr val="007AC3"/>
              </a:solidFill>
              <a:latin typeface="Arial"/>
            </a:endParaRPr>
          </a:p>
        </p:txBody>
      </p:sp>
    </p:spTree>
    <p:extLst>
      <p:ext uri="{BB962C8B-B14F-4D97-AF65-F5344CB8AC3E}">
        <p14:creationId xmlns:p14="http://schemas.microsoft.com/office/powerpoint/2010/main" val="28866596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613F7-1E71-7294-390B-E281092AD0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D1FF08-205B-3AAB-241A-56894DBDE167}"/>
              </a:ext>
            </a:extLst>
          </p:cNvPr>
          <p:cNvSpPr>
            <a:spLocks noGrp="1"/>
          </p:cNvSpPr>
          <p:nvPr>
            <p:ph type="title"/>
          </p:nvPr>
        </p:nvSpPr>
        <p:spPr>
          <a:xfrm>
            <a:off x="960187" y="277261"/>
            <a:ext cx="10869169" cy="913363"/>
          </a:xfrm>
        </p:spPr>
        <p:txBody>
          <a:bodyPr/>
          <a:lstStyle/>
          <a:p>
            <a:r>
              <a:rPr lang="nl-NL" sz="3200" b="0">
                <a:solidFill>
                  <a:schemeClr val="bg1"/>
                </a:solidFill>
              </a:rPr>
              <a:t>Aanleiding en huidige situatie</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94929746-75E1-6D66-92AD-8C63EF380CBC}"/>
              </a:ext>
            </a:extLst>
          </p:cNvPr>
          <p:cNvSpPr>
            <a:spLocks noGrp="1"/>
          </p:cNvSpPr>
          <p:nvPr>
            <p:ph idx="1"/>
          </p:nvPr>
        </p:nvSpPr>
        <p:spPr>
          <a:xfrm>
            <a:off x="960000" y="1190625"/>
            <a:ext cx="10869356" cy="5295900"/>
          </a:xfrm>
        </p:spPr>
        <p:txBody>
          <a:bodyPr/>
          <a:lstStyle/>
          <a:p>
            <a:r>
              <a:rPr lang="nl-NL" sz="1800"/>
              <a:t>AMIGO v1.0.0: vastgesteld zomer 2020</a:t>
            </a:r>
          </a:p>
          <a:p>
            <a:pPr lvl="1"/>
            <a:r>
              <a:rPr lang="nl-NL" sz="1400"/>
              <a:t>Gepubliceerd op Edustandaard.nl als Deel I “De AMIGO Methodiek v1.0.0” van document “AMIGO”</a:t>
            </a:r>
          </a:p>
          <a:p>
            <a:pPr lvl="1"/>
            <a:r>
              <a:rPr lang="nl-NL" sz="1400"/>
              <a:t>Deel II van dat document omvat “Toepassingsgebied Toetsen en Examineren v0.9.1” (specifieke uitwerking van het Toepassingsgebied Toetsen en examineren)</a:t>
            </a:r>
          </a:p>
          <a:p>
            <a:r>
              <a:rPr lang="nl-NL" sz="1800"/>
              <a:t>ROSA is in de tussenliggende periode stevig doorontwikkeld</a:t>
            </a:r>
          </a:p>
          <a:p>
            <a:pPr lvl="1"/>
            <a:r>
              <a:rPr lang="nl-NL" sz="1400"/>
              <a:t>Met name de introductie van Scenario’s in het ROSA metamodel raken aan de positionering van onderwerpen in de AMIGO-methodiek c.q. de modellenmatrix.</a:t>
            </a:r>
          </a:p>
          <a:p>
            <a:pPr lvl="1"/>
            <a:r>
              <a:rPr lang="nl-NL" sz="1400"/>
              <a:t>Daarnaast hebben we al langer de ambitie om – wat nu nog heet – de ‘AMIGO Gegevenscatalogus’ onder te brengen bij de ‘ROSA gegevensmodellen’ in het onderdeel Onderwijssemantiek</a:t>
            </a:r>
          </a:p>
          <a:p>
            <a:r>
              <a:rPr lang="nl-NL" sz="1800"/>
              <a:t>Dit willen we verwerken in enerzijds de ROSA, en anderzijds een bijgewerkte beschrijving van de AMIGO-methodiek op Edustandaard.nl</a:t>
            </a:r>
          </a:p>
          <a:p>
            <a:endParaRPr lang="nl-NL" sz="1800"/>
          </a:p>
          <a:p>
            <a:pPr lvl="1"/>
            <a:endParaRPr lang="nl-NL" sz="1400"/>
          </a:p>
          <a:p>
            <a:pPr marL="0" indent="0">
              <a:buNone/>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20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AE57150D-30B6-1766-7CCF-8A8A27FE0744}"/>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2</a:t>
            </a:fld>
            <a:endParaRPr lang="nl-NL">
              <a:solidFill>
                <a:srgbClr val="007AC3"/>
              </a:solidFill>
              <a:latin typeface="Arial"/>
            </a:endParaRPr>
          </a:p>
        </p:txBody>
      </p:sp>
    </p:spTree>
    <p:extLst>
      <p:ext uri="{BB962C8B-B14F-4D97-AF65-F5344CB8AC3E}">
        <p14:creationId xmlns:p14="http://schemas.microsoft.com/office/powerpoint/2010/main" val="38500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905D8-0C07-9F42-C2C4-EF7EE8DE9A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F1DDEE7-B951-B516-13CE-1B071FDC3D78}"/>
              </a:ext>
            </a:extLst>
          </p:cNvPr>
          <p:cNvSpPr>
            <a:spLocks noGrp="1"/>
          </p:cNvSpPr>
          <p:nvPr>
            <p:ph type="title"/>
          </p:nvPr>
        </p:nvSpPr>
        <p:spPr>
          <a:xfrm>
            <a:off x="960187" y="277261"/>
            <a:ext cx="10869169" cy="913363"/>
          </a:xfrm>
        </p:spPr>
        <p:txBody>
          <a:bodyPr/>
          <a:lstStyle/>
          <a:p>
            <a:r>
              <a:rPr lang="nl-NL" sz="3200" b="0">
                <a:solidFill>
                  <a:schemeClr val="bg1"/>
                </a:solidFill>
              </a:rPr>
              <a:t>Belangrijkste wijzigingen t.o.v. huidige versie</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DC3BE063-013F-CD2C-F158-4F128B6C9BD8}"/>
              </a:ext>
            </a:extLst>
          </p:cNvPr>
          <p:cNvSpPr>
            <a:spLocks noGrp="1"/>
          </p:cNvSpPr>
          <p:nvPr>
            <p:ph idx="1"/>
          </p:nvPr>
        </p:nvSpPr>
        <p:spPr>
          <a:xfrm>
            <a:off x="960000" y="1190625"/>
            <a:ext cx="10869356" cy="5295900"/>
          </a:xfrm>
        </p:spPr>
        <p:txBody>
          <a:bodyPr/>
          <a:lstStyle/>
          <a:p>
            <a:r>
              <a:rPr lang="nl-NL" sz="1800"/>
              <a:t>Aanpassingen op hoofdlijnen in Deel I (De AMIGO-methodiek):</a:t>
            </a:r>
          </a:p>
          <a:p>
            <a:pPr lvl="1"/>
            <a:r>
              <a:rPr lang="nl-NL" sz="1400"/>
              <a:t>Hoofdstuk 3: Bijwerken beschrijving ROSA-interoperabiliteitsraamwerk; </a:t>
            </a:r>
          </a:p>
          <a:p>
            <a:pPr lvl="1"/>
            <a:r>
              <a:rPr lang="nl-NL" sz="1400"/>
              <a:t>Paragraaf 5.1 (Niveaus van modellen): Relatie leggen met MIM; </a:t>
            </a:r>
          </a:p>
          <a:p>
            <a:pPr lvl="1"/>
            <a:r>
              <a:rPr lang="nl-NL" sz="1400"/>
              <a:t>Paragraaf 5.2 (Inhoudsgebieden): Relatie leggen met het scenario-model in ROSA; </a:t>
            </a:r>
          </a:p>
          <a:p>
            <a:pPr lvl="1"/>
            <a:r>
              <a:rPr lang="nl-NL" sz="1400"/>
              <a:t>Paragraaf 5.4: AMIGO Gegevenscatalogus vervangen door ROSA Gegevensmodellen</a:t>
            </a:r>
          </a:p>
          <a:p>
            <a:r>
              <a:rPr lang="nl-NL" sz="1800"/>
              <a:t>Aanpassingen op hoofdlijnen in Deel II (Toetsen en Examineren)</a:t>
            </a:r>
          </a:p>
          <a:p>
            <a:pPr lvl="1"/>
            <a:r>
              <a:rPr lang="nl-NL" sz="1400"/>
              <a:t>Dit deel in zijn geheel onderbrengen in ROSA, in de vorm van (a) een Keteninrichtingsscenario ‘Uitwisseling leerlinggegevens en resultaatgegevens’ en (b) een publicatie van het huidige Toepassingsgegevensmodel als ROSA gegevensmodel in het onderdeel Onderwijssemantiek.</a:t>
            </a:r>
            <a:endParaRPr lang="nl-NL" sz="1800"/>
          </a:p>
          <a:p>
            <a:pPr lvl="1"/>
            <a:endParaRPr lang="nl-NL" sz="1400"/>
          </a:p>
          <a:p>
            <a:pPr marL="0" indent="0">
              <a:buNone/>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20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4401CB59-29E2-D0BB-64FC-982E82757547}"/>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3</a:t>
            </a:fld>
            <a:endParaRPr lang="nl-NL">
              <a:solidFill>
                <a:srgbClr val="007AC3"/>
              </a:solidFill>
              <a:latin typeface="Arial"/>
            </a:endParaRPr>
          </a:p>
        </p:txBody>
      </p:sp>
    </p:spTree>
    <p:extLst>
      <p:ext uri="{BB962C8B-B14F-4D97-AF65-F5344CB8AC3E}">
        <p14:creationId xmlns:p14="http://schemas.microsoft.com/office/powerpoint/2010/main" val="291126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45B50-0847-F263-735D-CAB6C30374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D34595-9478-D55D-08B8-6C8D2FF7FAB5}"/>
              </a:ext>
            </a:extLst>
          </p:cNvPr>
          <p:cNvSpPr>
            <a:spLocks noGrp="1"/>
          </p:cNvSpPr>
          <p:nvPr>
            <p:ph type="title"/>
          </p:nvPr>
        </p:nvSpPr>
        <p:spPr>
          <a:xfrm>
            <a:off x="960187" y="277261"/>
            <a:ext cx="10869169" cy="913363"/>
          </a:xfrm>
        </p:spPr>
        <p:txBody>
          <a:bodyPr/>
          <a:lstStyle/>
          <a:p>
            <a:r>
              <a:rPr lang="nl-NL">
                <a:solidFill>
                  <a:schemeClr val="bg1"/>
                </a:solidFill>
              </a:rPr>
              <a:t>Bijwerken beschrijving ROSA-interoperabiliteitsraamwerk</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9BA40665-70E9-871B-0FF8-3BDF4B46B661}"/>
              </a:ext>
            </a:extLst>
          </p:cNvPr>
          <p:cNvSpPr>
            <a:spLocks noGrp="1"/>
          </p:cNvSpPr>
          <p:nvPr>
            <p:ph idx="1"/>
          </p:nvPr>
        </p:nvSpPr>
        <p:spPr>
          <a:xfrm>
            <a:off x="960000" y="1190625"/>
            <a:ext cx="5136000" cy="5295900"/>
          </a:xfrm>
        </p:spPr>
        <p:txBody>
          <a:bodyPr/>
          <a:lstStyle/>
          <a:p>
            <a:r>
              <a:rPr lang="nl-NL" sz="1800"/>
              <a:t>Huidige beschrijving in Hoofdstuk 3</a:t>
            </a:r>
            <a:br>
              <a:rPr lang="nl-NL" sz="1800"/>
            </a:br>
            <a:endParaRPr lang="nl-NL" sz="1800"/>
          </a:p>
          <a:p>
            <a:endParaRPr lang="nl-NL" sz="1800"/>
          </a:p>
          <a:p>
            <a:pPr marL="0" indent="0">
              <a:buNone/>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20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88F482CE-DA43-1A29-69A5-62A11AF4E8AC}"/>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4</a:t>
            </a:fld>
            <a:endParaRPr lang="nl-NL">
              <a:solidFill>
                <a:srgbClr val="007AC3"/>
              </a:solidFill>
              <a:latin typeface="Arial"/>
            </a:endParaRPr>
          </a:p>
        </p:txBody>
      </p:sp>
      <p:pic>
        <p:nvPicPr>
          <p:cNvPr id="6" name="Afbeelding 5">
            <a:extLst>
              <a:ext uri="{FF2B5EF4-FFF2-40B4-BE49-F238E27FC236}">
                <a16:creationId xmlns:a16="http://schemas.microsoft.com/office/drawing/2014/main" id="{3CDA08CC-A80F-1BBB-C6EB-6A795816C8FF}"/>
              </a:ext>
            </a:extLst>
          </p:cNvPr>
          <p:cNvPicPr>
            <a:picLocks noChangeAspect="1"/>
          </p:cNvPicPr>
          <p:nvPr/>
        </p:nvPicPr>
        <p:blipFill>
          <a:blip r:embed="rId2"/>
          <a:stretch>
            <a:fillRect/>
          </a:stretch>
        </p:blipFill>
        <p:spPr>
          <a:xfrm>
            <a:off x="646723" y="1766380"/>
            <a:ext cx="5986597" cy="3635799"/>
          </a:xfrm>
          <a:prstGeom prst="rect">
            <a:avLst/>
          </a:prstGeom>
        </p:spPr>
      </p:pic>
      <p:sp>
        <p:nvSpPr>
          <p:cNvPr id="7" name="Tijdelijke aanduiding voor inhoud 2">
            <a:extLst>
              <a:ext uri="{FF2B5EF4-FFF2-40B4-BE49-F238E27FC236}">
                <a16:creationId xmlns:a16="http://schemas.microsoft.com/office/drawing/2014/main" id="{424A8B95-11B2-C672-9EFA-5389E2EE2325}"/>
              </a:ext>
            </a:extLst>
          </p:cNvPr>
          <p:cNvSpPr txBox="1">
            <a:spLocks/>
          </p:cNvSpPr>
          <p:nvPr/>
        </p:nvSpPr>
        <p:spPr>
          <a:xfrm>
            <a:off x="6147924" y="1190625"/>
            <a:ext cx="5681432" cy="529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tx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tx1"/>
                </a:solidFill>
                <a:latin typeface="Montserrat"/>
                <a:ea typeface="Montserrat"/>
                <a:cs typeface="Montserrat"/>
                <a:sym typeface="Montserrat"/>
              </a:defRPr>
            </a:lvl2pPr>
            <a:lvl3pPr marL="669399" marR="0" lvl="2"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3pPr>
            <a:lvl4pPr marL="669399" marR="0" lvl="3"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4pPr>
            <a:lvl5pPr marL="669399" marR="0" lvl="4"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nl-NL" sz="1800"/>
              <a:t>Meest recente versie (concept)</a:t>
            </a:r>
            <a:br>
              <a:rPr lang="nl-NL" sz="1800"/>
            </a:br>
            <a:r>
              <a:rPr lang="nl-NL" sz="1000"/>
              <a:t>cf. https://rosa.wikixl.nl/index.php/ROSA_interoperabiliteitsraamwerk</a:t>
            </a:r>
            <a:br>
              <a:rPr lang="nl-NL" sz="1000"/>
            </a:br>
            <a:endParaRPr lang="nl-NL" sz="1000"/>
          </a:p>
          <a:p>
            <a:endParaRPr lang="nl-NL" sz="1800"/>
          </a:p>
          <a:p>
            <a:pPr marL="0" indent="0">
              <a:buFont typeface="Arial"/>
              <a:buNone/>
            </a:pPr>
            <a:endParaRPr lang="nl-NL" altLang="nl-NL" sz="2400">
              <a:latin typeface="Arial" panose="020B0604020202020204" pitchFamily="34" charset="0"/>
            </a:endParaRPr>
          </a:p>
          <a:p>
            <a:pPr marL="285750" indent="-285750">
              <a:buFont typeface="Arial" panose="020B0604020202020204" pitchFamily="34" charset="0"/>
              <a:buChar char="•"/>
            </a:pPr>
            <a:endParaRPr lang="nl-NL" altLang="nl-NL" sz="2000">
              <a:latin typeface="Arial" panose="020B0604020202020204" pitchFamily="34" charset="0"/>
            </a:endParaRPr>
          </a:p>
          <a:p>
            <a:pPr marL="285750" indent="-285750">
              <a:buFont typeface="Arial" panose="020B0604020202020204" pitchFamily="34" charset="0"/>
              <a:buChar char="•"/>
            </a:pPr>
            <a:endParaRPr lang="nl-NL" altLang="nl-NL" sz="1800">
              <a:latin typeface="Arial" panose="020B0604020202020204" pitchFamily="34" charset="0"/>
            </a:endParaRPr>
          </a:p>
          <a:p>
            <a:pPr marL="285750" indent="-285750">
              <a:buFont typeface="Arial" panose="020B0604020202020204" pitchFamily="34" charset="0"/>
              <a:buChar char="•"/>
            </a:pPr>
            <a:endParaRPr lang="nl-NL" dirty="0"/>
          </a:p>
        </p:txBody>
      </p:sp>
      <p:pic>
        <p:nvPicPr>
          <p:cNvPr id="1026" name="Picture 2">
            <a:extLst>
              <a:ext uri="{FF2B5EF4-FFF2-40B4-BE49-F238E27FC236}">
                <a16:creationId xmlns:a16="http://schemas.microsoft.com/office/drawing/2014/main" id="{8FC13AED-0605-4F24-37C5-D15967408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396" y="1897169"/>
            <a:ext cx="4676488" cy="2630524"/>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4C19DF93-8228-04F0-395C-77B6A8CCCB8A}"/>
              </a:ext>
            </a:extLst>
          </p:cNvPr>
          <p:cNvPicPr>
            <a:picLocks noChangeAspect="1"/>
          </p:cNvPicPr>
          <p:nvPr/>
        </p:nvPicPr>
        <p:blipFill>
          <a:blip r:embed="rId4"/>
          <a:stretch>
            <a:fillRect/>
          </a:stretch>
        </p:blipFill>
        <p:spPr>
          <a:xfrm>
            <a:off x="6691784" y="4652043"/>
            <a:ext cx="3674172" cy="2030663"/>
          </a:xfrm>
          <a:prstGeom prst="rect">
            <a:avLst/>
          </a:prstGeom>
        </p:spPr>
      </p:pic>
    </p:spTree>
    <p:extLst>
      <p:ext uri="{BB962C8B-B14F-4D97-AF65-F5344CB8AC3E}">
        <p14:creationId xmlns:p14="http://schemas.microsoft.com/office/powerpoint/2010/main" val="155975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CB843-DB4F-9FDC-7A20-78D517E38B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68075C-BA47-FE0F-80A9-17B88704955D}"/>
              </a:ext>
            </a:extLst>
          </p:cNvPr>
          <p:cNvSpPr>
            <a:spLocks noGrp="1"/>
          </p:cNvSpPr>
          <p:nvPr>
            <p:ph type="title"/>
          </p:nvPr>
        </p:nvSpPr>
        <p:spPr>
          <a:xfrm>
            <a:off x="960187" y="277261"/>
            <a:ext cx="10869169" cy="913363"/>
          </a:xfrm>
        </p:spPr>
        <p:txBody>
          <a:bodyPr/>
          <a:lstStyle/>
          <a:p>
            <a:r>
              <a:rPr lang="nl-NL">
                <a:solidFill>
                  <a:schemeClr val="bg1"/>
                </a:solidFill>
              </a:rPr>
              <a:t>Bijwerken beschrijving ROSA-interoperabiliteitsraamwerk</a:t>
            </a:r>
            <a:endParaRPr lang="nl-NL" dirty="0">
              <a:solidFill>
                <a:schemeClr val="bg1"/>
              </a:solidFill>
            </a:endParaRPr>
          </a:p>
        </p:txBody>
      </p:sp>
      <p:sp>
        <p:nvSpPr>
          <p:cNvPr id="4" name="Tijdelijke aanduiding voor dianummer 3">
            <a:extLst>
              <a:ext uri="{FF2B5EF4-FFF2-40B4-BE49-F238E27FC236}">
                <a16:creationId xmlns:a16="http://schemas.microsoft.com/office/drawing/2014/main" id="{94DB356D-4A1F-33D0-D743-7923E2047086}"/>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5</a:t>
            </a:fld>
            <a:endParaRPr lang="nl-NL">
              <a:solidFill>
                <a:srgbClr val="007AC3"/>
              </a:solidFill>
              <a:latin typeface="Arial"/>
            </a:endParaRPr>
          </a:p>
        </p:txBody>
      </p:sp>
      <p:pic>
        <p:nvPicPr>
          <p:cNvPr id="1026" name="Picture 2">
            <a:extLst>
              <a:ext uri="{FF2B5EF4-FFF2-40B4-BE49-F238E27FC236}">
                <a16:creationId xmlns:a16="http://schemas.microsoft.com/office/drawing/2014/main" id="{6CB63BAE-5618-AB7D-49F4-734592572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79" y="1325313"/>
            <a:ext cx="2301140" cy="1294391"/>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4196E890-799D-D3F4-BC1C-D11131AF1226}"/>
              </a:ext>
            </a:extLst>
          </p:cNvPr>
          <p:cNvPicPr>
            <a:picLocks noChangeAspect="1"/>
          </p:cNvPicPr>
          <p:nvPr/>
        </p:nvPicPr>
        <p:blipFill>
          <a:blip r:embed="rId3"/>
          <a:stretch>
            <a:fillRect/>
          </a:stretch>
        </p:blipFill>
        <p:spPr>
          <a:xfrm>
            <a:off x="3090516" y="1672389"/>
            <a:ext cx="8880905" cy="4908350"/>
          </a:xfrm>
          <a:prstGeom prst="rect">
            <a:avLst/>
          </a:prstGeom>
        </p:spPr>
      </p:pic>
      <p:sp>
        <p:nvSpPr>
          <p:cNvPr id="10" name="Tekstballon: rechthoek 9">
            <a:extLst>
              <a:ext uri="{FF2B5EF4-FFF2-40B4-BE49-F238E27FC236}">
                <a16:creationId xmlns:a16="http://schemas.microsoft.com/office/drawing/2014/main" id="{B5B05603-0405-35A8-693A-245E055BE8FD}"/>
              </a:ext>
            </a:extLst>
          </p:cNvPr>
          <p:cNvSpPr/>
          <p:nvPr/>
        </p:nvSpPr>
        <p:spPr>
          <a:xfrm>
            <a:off x="601579" y="2816352"/>
            <a:ext cx="1567213" cy="612648"/>
          </a:xfrm>
          <a:prstGeom prst="wedgeRectCallout">
            <a:avLst>
              <a:gd name="adj1" fmla="val 124301"/>
              <a:gd name="adj2" fmla="val -651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Was: “Interactieproces”</a:t>
            </a:r>
          </a:p>
        </p:txBody>
      </p:sp>
      <p:sp>
        <p:nvSpPr>
          <p:cNvPr id="11" name="Tekstballon: rechthoek 10">
            <a:extLst>
              <a:ext uri="{FF2B5EF4-FFF2-40B4-BE49-F238E27FC236}">
                <a16:creationId xmlns:a16="http://schemas.microsoft.com/office/drawing/2014/main" id="{F89708FD-CD6F-A84F-4763-300D58B534E0}"/>
              </a:ext>
            </a:extLst>
          </p:cNvPr>
          <p:cNvSpPr/>
          <p:nvPr/>
        </p:nvSpPr>
        <p:spPr>
          <a:xfrm>
            <a:off x="324854" y="3625648"/>
            <a:ext cx="1843938" cy="612648"/>
          </a:xfrm>
          <a:prstGeom prst="wedgeRectCallout">
            <a:avLst>
              <a:gd name="adj1" fmla="val 119661"/>
              <a:gd name="adj2" fmla="val -63188"/>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nl-NL">
                <a:solidFill>
                  <a:schemeClr val="tx1"/>
                </a:solidFill>
              </a:rPr>
              <a:t>Was: “Gegevensdefinities”</a:t>
            </a:r>
          </a:p>
        </p:txBody>
      </p:sp>
      <p:sp>
        <p:nvSpPr>
          <p:cNvPr id="12" name="Tekstballon: rechthoek 11">
            <a:extLst>
              <a:ext uri="{FF2B5EF4-FFF2-40B4-BE49-F238E27FC236}">
                <a16:creationId xmlns:a16="http://schemas.microsoft.com/office/drawing/2014/main" id="{81774DEB-B859-CE24-8E85-6D3EC46CA667}"/>
              </a:ext>
            </a:extLst>
          </p:cNvPr>
          <p:cNvSpPr/>
          <p:nvPr/>
        </p:nvSpPr>
        <p:spPr>
          <a:xfrm>
            <a:off x="324854" y="4716511"/>
            <a:ext cx="1843938" cy="612648"/>
          </a:xfrm>
          <a:prstGeom prst="wedgeRectCallout">
            <a:avLst>
              <a:gd name="adj1" fmla="val 119661"/>
              <a:gd name="adj2" fmla="val -63188"/>
            </a:avLst>
          </a:prstGeom>
          <a:solidFill>
            <a:srgbClr val="F3CB21"/>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nl-NL">
                <a:solidFill>
                  <a:schemeClr val="tx1"/>
                </a:solidFill>
              </a:rPr>
              <a:t>Was: Bedrijfstransactie</a:t>
            </a:r>
          </a:p>
        </p:txBody>
      </p:sp>
      <p:sp>
        <p:nvSpPr>
          <p:cNvPr id="13" name="Tekstballon: rechthoek 12">
            <a:extLst>
              <a:ext uri="{FF2B5EF4-FFF2-40B4-BE49-F238E27FC236}">
                <a16:creationId xmlns:a16="http://schemas.microsoft.com/office/drawing/2014/main" id="{E15D8FD7-9D6A-39C7-663E-DFCE5399BAEC}"/>
              </a:ext>
            </a:extLst>
          </p:cNvPr>
          <p:cNvSpPr/>
          <p:nvPr/>
        </p:nvSpPr>
        <p:spPr>
          <a:xfrm>
            <a:off x="352937" y="5968091"/>
            <a:ext cx="2064496" cy="612648"/>
          </a:xfrm>
          <a:prstGeom prst="wedgeRectCallout">
            <a:avLst>
              <a:gd name="adj1" fmla="val 112668"/>
              <a:gd name="adj2" fmla="val -6711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nl-NL">
                <a:solidFill>
                  <a:schemeClr val="tx1"/>
                </a:solidFill>
              </a:rPr>
              <a:t>Was: “(Beveiligd) Communicatieprotocol”</a:t>
            </a:r>
          </a:p>
        </p:txBody>
      </p:sp>
    </p:spTree>
    <p:extLst>
      <p:ext uri="{BB962C8B-B14F-4D97-AF65-F5344CB8AC3E}">
        <p14:creationId xmlns:p14="http://schemas.microsoft.com/office/powerpoint/2010/main" val="28418609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DF71-8BEB-6307-7039-59AA8A27F0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7A8651-08ED-48FE-6C9A-157DCC1FDE30}"/>
              </a:ext>
            </a:extLst>
          </p:cNvPr>
          <p:cNvSpPr>
            <a:spLocks noGrp="1"/>
          </p:cNvSpPr>
          <p:nvPr>
            <p:ph type="title"/>
          </p:nvPr>
        </p:nvSpPr>
        <p:spPr>
          <a:xfrm>
            <a:off x="960187" y="277261"/>
            <a:ext cx="10869169" cy="913363"/>
          </a:xfrm>
        </p:spPr>
        <p:txBody>
          <a:bodyPr/>
          <a:lstStyle/>
          <a:p>
            <a:r>
              <a:rPr lang="nl-NL">
                <a:solidFill>
                  <a:schemeClr val="bg1"/>
                </a:solidFill>
              </a:rPr>
              <a:t>Niveaus van modellen: Relatie leggen met MIM</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3F70682A-6F4A-C6E1-9653-4E787E19969F}"/>
              </a:ext>
            </a:extLst>
          </p:cNvPr>
          <p:cNvSpPr>
            <a:spLocks noGrp="1"/>
          </p:cNvSpPr>
          <p:nvPr>
            <p:ph idx="1"/>
          </p:nvPr>
        </p:nvSpPr>
        <p:spPr>
          <a:xfrm>
            <a:off x="960000" y="1190625"/>
            <a:ext cx="5136000" cy="5295900"/>
          </a:xfrm>
        </p:spPr>
        <p:txBody>
          <a:bodyPr/>
          <a:lstStyle/>
          <a:p>
            <a:r>
              <a:rPr lang="nl-NL" sz="1800"/>
              <a:t>Huidige beschrijving in 5.1</a:t>
            </a:r>
            <a:br>
              <a:rPr lang="nl-NL" sz="1800"/>
            </a:br>
            <a:endParaRPr lang="nl-NL" sz="1800"/>
          </a:p>
          <a:p>
            <a:endParaRPr lang="nl-NL" sz="1800"/>
          </a:p>
          <a:p>
            <a:pPr marL="0" indent="0">
              <a:buNone/>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20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B5C5BBE3-FC2D-A544-0427-C62F556A9381}"/>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6</a:t>
            </a:fld>
            <a:endParaRPr lang="nl-NL">
              <a:solidFill>
                <a:srgbClr val="007AC3"/>
              </a:solidFill>
              <a:latin typeface="Arial"/>
            </a:endParaRPr>
          </a:p>
        </p:txBody>
      </p:sp>
      <p:sp>
        <p:nvSpPr>
          <p:cNvPr id="7" name="Tijdelijke aanduiding voor inhoud 2">
            <a:extLst>
              <a:ext uri="{FF2B5EF4-FFF2-40B4-BE49-F238E27FC236}">
                <a16:creationId xmlns:a16="http://schemas.microsoft.com/office/drawing/2014/main" id="{ABE1C0D8-FFBF-5B91-7CF3-995F82C520A9}"/>
              </a:ext>
            </a:extLst>
          </p:cNvPr>
          <p:cNvSpPr txBox="1">
            <a:spLocks/>
          </p:cNvSpPr>
          <p:nvPr/>
        </p:nvSpPr>
        <p:spPr>
          <a:xfrm>
            <a:off x="6147924" y="1190625"/>
            <a:ext cx="5681432" cy="529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tx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tx1"/>
                </a:solidFill>
                <a:latin typeface="Montserrat"/>
                <a:ea typeface="Montserrat"/>
                <a:cs typeface="Montserrat"/>
                <a:sym typeface="Montserrat"/>
              </a:defRPr>
            </a:lvl2pPr>
            <a:lvl3pPr marL="669399" marR="0" lvl="2"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3pPr>
            <a:lvl4pPr marL="669399" marR="0" lvl="3"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4pPr>
            <a:lvl5pPr marL="669399" marR="0" lvl="4"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nl-NL" sz="1800"/>
              <a:t>Forum Standaardisatie (besluit 7-7-2021)</a:t>
            </a:r>
            <a:br>
              <a:rPr lang="nl-NL" sz="1800"/>
            </a:br>
            <a:br>
              <a:rPr lang="nl-NL" sz="1000"/>
            </a:br>
            <a:endParaRPr lang="nl-NL" sz="1000"/>
          </a:p>
          <a:p>
            <a:endParaRPr lang="nl-NL" sz="1800"/>
          </a:p>
          <a:p>
            <a:pPr marL="0" indent="0">
              <a:buFont typeface="Arial"/>
              <a:buNone/>
            </a:pPr>
            <a:endParaRPr lang="nl-NL" altLang="nl-NL" sz="2400">
              <a:latin typeface="Arial" panose="020B0604020202020204" pitchFamily="34" charset="0"/>
            </a:endParaRPr>
          </a:p>
          <a:p>
            <a:pPr marL="285750" indent="-285750">
              <a:buFont typeface="Arial" panose="020B0604020202020204" pitchFamily="34" charset="0"/>
              <a:buChar char="•"/>
            </a:pPr>
            <a:endParaRPr lang="nl-NL" altLang="nl-NL" sz="2000">
              <a:latin typeface="Arial" panose="020B0604020202020204" pitchFamily="34" charset="0"/>
            </a:endParaRPr>
          </a:p>
          <a:p>
            <a:pPr marL="285750" indent="-285750">
              <a:buFont typeface="Arial" panose="020B0604020202020204" pitchFamily="34" charset="0"/>
              <a:buChar char="•"/>
            </a:pPr>
            <a:endParaRPr lang="nl-NL" altLang="nl-NL" sz="1800">
              <a:latin typeface="Arial" panose="020B0604020202020204" pitchFamily="34" charset="0"/>
            </a:endParaRPr>
          </a:p>
          <a:p>
            <a:pPr marL="285750" indent="-285750">
              <a:buFont typeface="Arial" panose="020B0604020202020204" pitchFamily="34" charset="0"/>
              <a:buChar char="•"/>
            </a:pPr>
            <a:endParaRPr lang="nl-NL" dirty="0"/>
          </a:p>
        </p:txBody>
      </p:sp>
      <p:pic>
        <p:nvPicPr>
          <p:cNvPr id="8" name="Afbeelding 7">
            <a:extLst>
              <a:ext uri="{FF2B5EF4-FFF2-40B4-BE49-F238E27FC236}">
                <a16:creationId xmlns:a16="http://schemas.microsoft.com/office/drawing/2014/main" id="{23EACD25-31D5-9463-0976-69A9E6EB18B9}"/>
              </a:ext>
            </a:extLst>
          </p:cNvPr>
          <p:cNvPicPr>
            <a:picLocks noChangeAspect="1"/>
          </p:cNvPicPr>
          <p:nvPr/>
        </p:nvPicPr>
        <p:blipFill>
          <a:blip r:embed="rId2"/>
          <a:stretch>
            <a:fillRect/>
          </a:stretch>
        </p:blipFill>
        <p:spPr>
          <a:xfrm>
            <a:off x="218253" y="1772819"/>
            <a:ext cx="6180907" cy="2754874"/>
          </a:xfrm>
          <a:prstGeom prst="rect">
            <a:avLst/>
          </a:prstGeom>
        </p:spPr>
      </p:pic>
      <p:pic>
        <p:nvPicPr>
          <p:cNvPr id="11" name="Afbeelding 10">
            <a:extLst>
              <a:ext uri="{FF2B5EF4-FFF2-40B4-BE49-F238E27FC236}">
                <a16:creationId xmlns:a16="http://schemas.microsoft.com/office/drawing/2014/main" id="{8C117A0A-2D8E-B5EF-8A8E-6E466F060645}"/>
              </a:ext>
            </a:extLst>
          </p:cNvPr>
          <p:cNvPicPr>
            <a:picLocks noChangeAspect="1"/>
          </p:cNvPicPr>
          <p:nvPr/>
        </p:nvPicPr>
        <p:blipFill>
          <a:blip r:embed="rId3"/>
          <a:stretch>
            <a:fillRect/>
          </a:stretch>
        </p:blipFill>
        <p:spPr>
          <a:xfrm>
            <a:off x="6652674" y="1772819"/>
            <a:ext cx="4923168" cy="3601998"/>
          </a:xfrm>
          <a:prstGeom prst="rect">
            <a:avLst/>
          </a:prstGeom>
        </p:spPr>
      </p:pic>
    </p:spTree>
    <p:extLst>
      <p:ext uri="{BB962C8B-B14F-4D97-AF65-F5344CB8AC3E}">
        <p14:creationId xmlns:p14="http://schemas.microsoft.com/office/powerpoint/2010/main" val="3430060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4F2BD-CB4A-DA06-F269-D27CF547DF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E7DFE3A-8B69-B638-9E18-BC5B0C421B99}"/>
              </a:ext>
            </a:extLst>
          </p:cNvPr>
          <p:cNvSpPr>
            <a:spLocks noGrp="1"/>
          </p:cNvSpPr>
          <p:nvPr>
            <p:ph type="title"/>
          </p:nvPr>
        </p:nvSpPr>
        <p:spPr>
          <a:xfrm>
            <a:off x="960187" y="277261"/>
            <a:ext cx="10869169" cy="913363"/>
          </a:xfrm>
        </p:spPr>
        <p:txBody>
          <a:bodyPr/>
          <a:lstStyle/>
          <a:p>
            <a:r>
              <a:rPr lang="nl-NL">
                <a:solidFill>
                  <a:schemeClr val="bg1"/>
                </a:solidFill>
              </a:rPr>
              <a:t>Niveaus van modellen: Relatie leggen met MIM</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CEF6DD39-552E-D351-A293-73D9E49C22BA}"/>
              </a:ext>
            </a:extLst>
          </p:cNvPr>
          <p:cNvSpPr>
            <a:spLocks noGrp="1"/>
          </p:cNvSpPr>
          <p:nvPr>
            <p:ph idx="1"/>
          </p:nvPr>
        </p:nvSpPr>
        <p:spPr>
          <a:xfrm>
            <a:off x="960000" y="1190625"/>
            <a:ext cx="5136000" cy="5295900"/>
          </a:xfrm>
        </p:spPr>
        <p:txBody>
          <a:bodyPr/>
          <a:lstStyle/>
          <a:p>
            <a:r>
              <a:rPr lang="nl-NL" sz="1800"/>
              <a:t>Huidige beschrijving in 5.1</a:t>
            </a:r>
            <a:br>
              <a:rPr lang="nl-NL" sz="1800"/>
            </a:br>
            <a:endParaRPr lang="nl-NL" sz="1800"/>
          </a:p>
          <a:p>
            <a:endParaRPr lang="nl-NL" sz="1800"/>
          </a:p>
          <a:p>
            <a:pPr marL="0" indent="0">
              <a:buNone/>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20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E574640B-81C2-CD11-1B3E-70D850FF1514}"/>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7</a:t>
            </a:fld>
            <a:endParaRPr lang="nl-NL">
              <a:solidFill>
                <a:srgbClr val="007AC3"/>
              </a:solidFill>
              <a:latin typeface="Arial"/>
            </a:endParaRPr>
          </a:p>
        </p:txBody>
      </p:sp>
      <p:sp>
        <p:nvSpPr>
          <p:cNvPr id="7" name="Tijdelijke aanduiding voor inhoud 2">
            <a:extLst>
              <a:ext uri="{FF2B5EF4-FFF2-40B4-BE49-F238E27FC236}">
                <a16:creationId xmlns:a16="http://schemas.microsoft.com/office/drawing/2014/main" id="{87E31C83-F638-5CDF-0260-8F54A904D810}"/>
              </a:ext>
            </a:extLst>
          </p:cNvPr>
          <p:cNvSpPr txBox="1">
            <a:spLocks/>
          </p:cNvSpPr>
          <p:nvPr/>
        </p:nvSpPr>
        <p:spPr>
          <a:xfrm>
            <a:off x="6147924" y="1190625"/>
            <a:ext cx="5681432" cy="529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tx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tx1"/>
                </a:solidFill>
                <a:latin typeface="Montserrat"/>
                <a:ea typeface="Montserrat"/>
                <a:cs typeface="Montserrat"/>
                <a:sym typeface="Montserrat"/>
              </a:defRPr>
            </a:lvl2pPr>
            <a:lvl3pPr marL="669399" marR="0" lvl="2"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3pPr>
            <a:lvl4pPr marL="669399" marR="0" lvl="3"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4pPr>
            <a:lvl5pPr marL="669399" marR="0" lvl="4"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nl-NL" sz="1800"/>
              <a:t>MIM v1.2</a:t>
            </a:r>
            <a:br>
              <a:rPr lang="nl-NL" sz="1800"/>
            </a:br>
            <a:r>
              <a:rPr lang="nl-NL" sz="1000"/>
              <a:t>cf. https://docs.geostandaarden.nl/mim/mim/</a:t>
            </a:r>
            <a:br>
              <a:rPr lang="nl-NL" sz="1000"/>
            </a:br>
            <a:endParaRPr lang="nl-NL" sz="1000"/>
          </a:p>
          <a:p>
            <a:endParaRPr lang="nl-NL" sz="1800"/>
          </a:p>
          <a:p>
            <a:pPr marL="0" indent="0">
              <a:buFont typeface="Arial"/>
              <a:buNone/>
            </a:pPr>
            <a:endParaRPr lang="nl-NL" altLang="nl-NL" sz="2400">
              <a:latin typeface="Arial" panose="020B0604020202020204" pitchFamily="34" charset="0"/>
            </a:endParaRPr>
          </a:p>
          <a:p>
            <a:pPr marL="285750" indent="-285750">
              <a:buFont typeface="Arial" panose="020B0604020202020204" pitchFamily="34" charset="0"/>
              <a:buChar char="•"/>
            </a:pPr>
            <a:endParaRPr lang="nl-NL" altLang="nl-NL" sz="2000">
              <a:latin typeface="Arial" panose="020B0604020202020204" pitchFamily="34" charset="0"/>
            </a:endParaRPr>
          </a:p>
          <a:p>
            <a:pPr marL="285750" indent="-285750">
              <a:buFont typeface="Arial" panose="020B0604020202020204" pitchFamily="34" charset="0"/>
              <a:buChar char="•"/>
            </a:pPr>
            <a:endParaRPr lang="nl-NL" altLang="nl-NL" sz="1800">
              <a:latin typeface="Arial" panose="020B0604020202020204" pitchFamily="34" charset="0"/>
            </a:endParaRPr>
          </a:p>
          <a:p>
            <a:pPr marL="285750" indent="-285750">
              <a:buFont typeface="Arial" panose="020B0604020202020204" pitchFamily="34" charset="0"/>
              <a:buChar char="•"/>
            </a:pPr>
            <a:endParaRPr lang="nl-NL" dirty="0"/>
          </a:p>
        </p:txBody>
      </p:sp>
      <p:pic>
        <p:nvPicPr>
          <p:cNvPr id="8" name="Afbeelding 7">
            <a:extLst>
              <a:ext uri="{FF2B5EF4-FFF2-40B4-BE49-F238E27FC236}">
                <a16:creationId xmlns:a16="http://schemas.microsoft.com/office/drawing/2014/main" id="{647B1A8D-844B-38F6-1AAE-641A5E2E7170}"/>
              </a:ext>
            </a:extLst>
          </p:cNvPr>
          <p:cNvPicPr>
            <a:picLocks noChangeAspect="1"/>
          </p:cNvPicPr>
          <p:nvPr/>
        </p:nvPicPr>
        <p:blipFill>
          <a:blip r:embed="rId2"/>
          <a:stretch>
            <a:fillRect/>
          </a:stretch>
        </p:blipFill>
        <p:spPr>
          <a:xfrm>
            <a:off x="218253" y="1772819"/>
            <a:ext cx="6180907" cy="2754874"/>
          </a:xfrm>
          <a:prstGeom prst="rect">
            <a:avLst/>
          </a:prstGeom>
        </p:spPr>
      </p:pic>
      <p:pic>
        <p:nvPicPr>
          <p:cNvPr id="6" name="Afbeelding 5">
            <a:extLst>
              <a:ext uri="{FF2B5EF4-FFF2-40B4-BE49-F238E27FC236}">
                <a16:creationId xmlns:a16="http://schemas.microsoft.com/office/drawing/2014/main" id="{838A8FFA-555C-D6B3-EB25-4542A0580305}"/>
              </a:ext>
            </a:extLst>
          </p:cNvPr>
          <p:cNvPicPr>
            <a:picLocks noChangeAspect="1"/>
          </p:cNvPicPr>
          <p:nvPr/>
        </p:nvPicPr>
        <p:blipFill>
          <a:blip r:embed="rId3"/>
          <a:stretch>
            <a:fillRect/>
          </a:stretch>
        </p:blipFill>
        <p:spPr>
          <a:xfrm>
            <a:off x="6546258" y="2081342"/>
            <a:ext cx="5136000" cy="1068914"/>
          </a:xfrm>
          <a:prstGeom prst="rect">
            <a:avLst/>
          </a:prstGeom>
        </p:spPr>
      </p:pic>
    </p:spTree>
    <p:extLst>
      <p:ext uri="{BB962C8B-B14F-4D97-AF65-F5344CB8AC3E}">
        <p14:creationId xmlns:p14="http://schemas.microsoft.com/office/powerpoint/2010/main" val="25583902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F36E5-EFAB-31CD-EAE2-82FC03B9DA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4D6EC5-3B88-62AF-0835-3DF4F220E50D}"/>
              </a:ext>
            </a:extLst>
          </p:cNvPr>
          <p:cNvSpPr>
            <a:spLocks noGrp="1"/>
          </p:cNvSpPr>
          <p:nvPr>
            <p:ph type="title"/>
          </p:nvPr>
        </p:nvSpPr>
        <p:spPr>
          <a:xfrm>
            <a:off x="960187" y="277261"/>
            <a:ext cx="10869169" cy="913363"/>
          </a:xfrm>
        </p:spPr>
        <p:txBody>
          <a:bodyPr/>
          <a:lstStyle/>
          <a:p>
            <a:r>
              <a:rPr lang="nl-NL">
                <a:solidFill>
                  <a:schemeClr val="bg1"/>
                </a:solidFill>
              </a:rPr>
              <a:t>Inhoudsgebieden: Relatie leggen met het scenario-model in ROSA</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C8170EDA-79AC-C925-F021-028E67EDBAA6}"/>
              </a:ext>
            </a:extLst>
          </p:cNvPr>
          <p:cNvSpPr>
            <a:spLocks noGrp="1"/>
          </p:cNvSpPr>
          <p:nvPr>
            <p:ph idx="1"/>
          </p:nvPr>
        </p:nvSpPr>
        <p:spPr>
          <a:xfrm>
            <a:off x="960000" y="1190625"/>
            <a:ext cx="5136000" cy="5295900"/>
          </a:xfrm>
        </p:spPr>
        <p:txBody>
          <a:bodyPr/>
          <a:lstStyle/>
          <a:p>
            <a:r>
              <a:rPr lang="nl-NL" sz="1800"/>
              <a:t>Huidige beschrijving in 5.2</a:t>
            </a:r>
            <a:br>
              <a:rPr lang="nl-NL" sz="1800"/>
            </a:br>
            <a:endParaRPr lang="nl-NL" sz="1800"/>
          </a:p>
          <a:p>
            <a:endParaRPr lang="nl-NL" sz="1800"/>
          </a:p>
          <a:p>
            <a:pPr marL="0" indent="0">
              <a:buNone/>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20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F78ACF4C-076A-B681-4D20-6CC1B73DB788}"/>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8</a:t>
            </a:fld>
            <a:endParaRPr lang="nl-NL">
              <a:solidFill>
                <a:srgbClr val="007AC3"/>
              </a:solidFill>
              <a:latin typeface="Arial"/>
            </a:endParaRPr>
          </a:p>
        </p:txBody>
      </p:sp>
      <p:sp>
        <p:nvSpPr>
          <p:cNvPr id="7" name="Tijdelijke aanduiding voor inhoud 2">
            <a:extLst>
              <a:ext uri="{FF2B5EF4-FFF2-40B4-BE49-F238E27FC236}">
                <a16:creationId xmlns:a16="http://schemas.microsoft.com/office/drawing/2014/main" id="{B0801F58-4B83-16C5-090C-D1A168AF5480}"/>
              </a:ext>
            </a:extLst>
          </p:cNvPr>
          <p:cNvSpPr txBox="1">
            <a:spLocks/>
          </p:cNvSpPr>
          <p:nvPr/>
        </p:nvSpPr>
        <p:spPr>
          <a:xfrm>
            <a:off x="6147924" y="1190625"/>
            <a:ext cx="5681432" cy="529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tx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tx1"/>
                </a:solidFill>
                <a:latin typeface="Montserrat"/>
                <a:ea typeface="Montserrat"/>
                <a:cs typeface="Montserrat"/>
                <a:sym typeface="Montserrat"/>
              </a:defRPr>
            </a:lvl2pPr>
            <a:lvl3pPr marL="669399" marR="0" lvl="2"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3pPr>
            <a:lvl4pPr marL="669399" marR="0" lvl="3"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4pPr>
            <a:lvl5pPr marL="669399" marR="0" lvl="4"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nl-NL" sz="1800"/>
              <a:t>Voorgestelde nieuwe aanduidingen van Inhoudsgebieden:</a:t>
            </a:r>
          </a:p>
          <a:p>
            <a:pPr lvl="1"/>
            <a:r>
              <a:rPr lang="nl-NL" sz="1400"/>
              <a:t>Onderwijsbreed: </a:t>
            </a:r>
            <a:br>
              <a:rPr lang="nl-NL" sz="1400"/>
            </a:br>
            <a:r>
              <a:rPr lang="nl-NL" sz="1400"/>
              <a:t>Omvat het gehele onderwijsdomein, d.w.z. het breedst mogelijke werkingsgebied uit ROSA.</a:t>
            </a:r>
          </a:p>
          <a:p>
            <a:pPr lvl="1"/>
            <a:r>
              <a:rPr lang="nl-NL" sz="1400"/>
              <a:t>Toepassingsgebied:</a:t>
            </a:r>
            <a:br>
              <a:rPr lang="nl-NL" sz="1400"/>
            </a:br>
            <a:r>
              <a:rPr lang="nl-NL" sz="1400"/>
              <a:t>Een toepassingsgebied in AMIGO betreft een afgebakende, inhoudelijke context waarbinnen gelijksoortige gegevensuitwisselingen plaatsvinden. Een toepassingsgebied komt overeen met de scope van een Ketenprocesmodel of Keteninrichtingsscenario uit ROSA.</a:t>
            </a:r>
          </a:p>
          <a:p>
            <a:pPr lvl="1"/>
            <a:r>
              <a:rPr lang="nl-NL" sz="1400"/>
              <a:t>Inrichting:</a:t>
            </a:r>
            <a:br>
              <a:rPr lang="nl-NL" sz="1400"/>
            </a:br>
            <a:r>
              <a:rPr lang="nl-NL" sz="1400"/>
              <a:t>Dit betreft een specifieke gegevensuitwisseling (d.w.z. een specifieke context of uitwisselingsscenario) tussen twee of meer ketenpartners binnen een bepaald toepassingsgebied. Het is op dit niveau dat AMIGO leidt tot concrete afsprakensets. Een inrichting komt overeen met de scope van een Keteninrichtingssjabloon of concrete Ketensamenwerking uit ROSA.</a:t>
            </a:r>
            <a:br>
              <a:rPr lang="nl-NL" sz="1000"/>
            </a:br>
            <a:endParaRPr lang="nl-NL" sz="1000"/>
          </a:p>
          <a:p>
            <a:endParaRPr lang="nl-NL" sz="1800"/>
          </a:p>
          <a:p>
            <a:pPr marL="0" indent="0">
              <a:buFont typeface="Arial"/>
              <a:buNone/>
            </a:pPr>
            <a:endParaRPr lang="nl-NL" altLang="nl-NL" sz="2400">
              <a:latin typeface="Arial" panose="020B0604020202020204" pitchFamily="34" charset="0"/>
            </a:endParaRPr>
          </a:p>
          <a:p>
            <a:pPr marL="285750" indent="-285750">
              <a:buFont typeface="Arial" panose="020B0604020202020204" pitchFamily="34" charset="0"/>
              <a:buChar char="•"/>
            </a:pPr>
            <a:endParaRPr lang="nl-NL" altLang="nl-NL" sz="2000">
              <a:latin typeface="Arial" panose="020B0604020202020204" pitchFamily="34" charset="0"/>
            </a:endParaRPr>
          </a:p>
          <a:p>
            <a:pPr marL="285750" indent="-285750">
              <a:buFont typeface="Arial" panose="020B0604020202020204" pitchFamily="34" charset="0"/>
              <a:buChar char="•"/>
            </a:pPr>
            <a:endParaRPr lang="nl-NL" altLang="nl-NL" sz="1800">
              <a:latin typeface="Arial" panose="020B0604020202020204" pitchFamily="34" charset="0"/>
            </a:endParaRPr>
          </a:p>
          <a:p>
            <a:pPr marL="285750" indent="-285750">
              <a:buFont typeface="Arial" panose="020B0604020202020204" pitchFamily="34" charset="0"/>
              <a:buChar char="•"/>
            </a:pPr>
            <a:endParaRPr lang="nl-NL" dirty="0"/>
          </a:p>
        </p:txBody>
      </p:sp>
      <p:pic>
        <p:nvPicPr>
          <p:cNvPr id="9" name="Afbeelding 8">
            <a:extLst>
              <a:ext uri="{FF2B5EF4-FFF2-40B4-BE49-F238E27FC236}">
                <a16:creationId xmlns:a16="http://schemas.microsoft.com/office/drawing/2014/main" id="{B3A44C77-394F-3EF7-6889-23E0E2AE6173}"/>
              </a:ext>
            </a:extLst>
          </p:cNvPr>
          <p:cNvPicPr>
            <a:picLocks noChangeAspect="1"/>
          </p:cNvPicPr>
          <p:nvPr/>
        </p:nvPicPr>
        <p:blipFill>
          <a:blip r:embed="rId2"/>
          <a:stretch>
            <a:fillRect/>
          </a:stretch>
        </p:blipFill>
        <p:spPr>
          <a:xfrm>
            <a:off x="362644" y="1840831"/>
            <a:ext cx="6002060" cy="2410034"/>
          </a:xfrm>
          <a:prstGeom prst="rect">
            <a:avLst/>
          </a:prstGeom>
        </p:spPr>
      </p:pic>
    </p:spTree>
    <p:extLst>
      <p:ext uri="{BB962C8B-B14F-4D97-AF65-F5344CB8AC3E}">
        <p14:creationId xmlns:p14="http://schemas.microsoft.com/office/powerpoint/2010/main" val="30709654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1C226-F8C7-8C07-4475-14F22D09FE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C8D922-C59D-9C52-B104-DFF19CA10574}"/>
              </a:ext>
            </a:extLst>
          </p:cNvPr>
          <p:cNvSpPr>
            <a:spLocks noGrp="1"/>
          </p:cNvSpPr>
          <p:nvPr>
            <p:ph type="title"/>
          </p:nvPr>
        </p:nvSpPr>
        <p:spPr>
          <a:xfrm>
            <a:off x="960187" y="277261"/>
            <a:ext cx="10869169" cy="913363"/>
          </a:xfrm>
        </p:spPr>
        <p:txBody>
          <a:bodyPr/>
          <a:lstStyle/>
          <a:p>
            <a:r>
              <a:rPr lang="nl-NL">
                <a:solidFill>
                  <a:schemeClr val="bg1"/>
                </a:solidFill>
              </a:rPr>
              <a:t>Inhoudsgebieden: Relatie leggen met het scenario-model in ROSA</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4CCD691A-1853-D536-166B-971B2A031DA7}"/>
              </a:ext>
            </a:extLst>
          </p:cNvPr>
          <p:cNvSpPr>
            <a:spLocks noGrp="1"/>
          </p:cNvSpPr>
          <p:nvPr>
            <p:ph idx="1"/>
          </p:nvPr>
        </p:nvSpPr>
        <p:spPr>
          <a:xfrm>
            <a:off x="960000" y="1190625"/>
            <a:ext cx="5136000" cy="5295900"/>
          </a:xfrm>
        </p:spPr>
        <p:txBody>
          <a:bodyPr/>
          <a:lstStyle/>
          <a:p>
            <a:r>
              <a:rPr lang="nl-NL" sz="1800"/>
              <a:t>Huidige versie modellenmatrix</a:t>
            </a:r>
            <a:br>
              <a:rPr lang="nl-NL" sz="1800"/>
            </a:br>
            <a:endParaRPr lang="nl-NL" sz="1800"/>
          </a:p>
          <a:p>
            <a:endParaRPr lang="nl-NL" sz="1800"/>
          </a:p>
          <a:p>
            <a:pPr marL="0" indent="0">
              <a:buNone/>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20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285750" indent="-2857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7F36D31D-372E-F9A9-DE93-F264E49D6977}"/>
              </a:ext>
            </a:extLst>
          </p:cNvPr>
          <p:cNvSpPr>
            <a:spLocks noGrp="1"/>
          </p:cNvSpPr>
          <p:nvPr>
            <p:ph type="sldNum" sz="quarter" idx="11"/>
          </p:nvPr>
        </p:nvSpPr>
        <p:spPr/>
        <p:txBody>
          <a:bodyPr/>
          <a:lstStyle/>
          <a:p>
            <a:pPr defTabSz="914126"/>
            <a:fld id="{0E924C9A-6C93-49AE-BFE5-6539B145F2C9}" type="slidenum">
              <a:rPr lang="nl-NL">
                <a:solidFill>
                  <a:srgbClr val="007AC3"/>
                </a:solidFill>
                <a:latin typeface="Arial"/>
              </a:rPr>
              <a:pPr defTabSz="914126"/>
              <a:t>9</a:t>
            </a:fld>
            <a:endParaRPr lang="nl-NL">
              <a:solidFill>
                <a:srgbClr val="007AC3"/>
              </a:solidFill>
              <a:latin typeface="Arial"/>
            </a:endParaRPr>
          </a:p>
        </p:txBody>
      </p:sp>
      <p:sp>
        <p:nvSpPr>
          <p:cNvPr id="7" name="Tijdelijke aanduiding voor inhoud 2">
            <a:extLst>
              <a:ext uri="{FF2B5EF4-FFF2-40B4-BE49-F238E27FC236}">
                <a16:creationId xmlns:a16="http://schemas.microsoft.com/office/drawing/2014/main" id="{3A3AA730-E243-3BAA-AF75-D541A48AEA45}"/>
              </a:ext>
            </a:extLst>
          </p:cNvPr>
          <p:cNvSpPr txBox="1">
            <a:spLocks/>
          </p:cNvSpPr>
          <p:nvPr/>
        </p:nvSpPr>
        <p:spPr>
          <a:xfrm>
            <a:off x="6147924" y="1190625"/>
            <a:ext cx="5681432" cy="529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tx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tx1"/>
                </a:solidFill>
                <a:latin typeface="Montserrat"/>
                <a:ea typeface="Montserrat"/>
                <a:cs typeface="Montserrat"/>
                <a:sym typeface="Montserrat"/>
              </a:defRPr>
            </a:lvl2pPr>
            <a:lvl3pPr marL="669399" marR="0" lvl="2"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3pPr>
            <a:lvl4pPr marL="669399" marR="0" lvl="3"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4pPr>
            <a:lvl5pPr marL="669399" marR="0" lvl="4" indent="-244727" algn="l" rtl="0">
              <a:lnSpc>
                <a:spcPct val="100000"/>
              </a:lnSpc>
              <a:spcBef>
                <a:spcPts val="400"/>
              </a:spcBef>
              <a:spcAft>
                <a:spcPts val="0"/>
              </a:spcAft>
              <a:buClr>
                <a:schemeClr val="accent2"/>
              </a:buClr>
              <a:buSzPts val="2000"/>
              <a:buFont typeface="Arial" panose="020B0604020202020204" pitchFamily="34" charset="0"/>
              <a:buChar char="-"/>
              <a:defRPr sz="2000" b="0" i="0" u="none" strike="noStrike" cap="none">
                <a:solidFill>
                  <a:schemeClr val="tx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nl-NL" sz="1800"/>
              <a:t>Nieuwe versie modellenmatrix:</a:t>
            </a:r>
            <a:br>
              <a:rPr lang="nl-NL" sz="1000"/>
            </a:br>
            <a:endParaRPr lang="nl-NL" sz="1000"/>
          </a:p>
          <a:p>
            <a:endParaRPr lang="nl-NL" sz="1800"/>
          </a:p>
          <a:p>
            <a:pPr marL="0" indent="0">
              <a:buFont typeface="Arial"/>
              <a:buNone/>
            </a:pPr>
            <a:endParaRPr lang="nl-NL" altLang="nl-NL" sz="2400">
              <a:latin typeface="Arial" panose="020B0604020202020204" pitchFamily="34" charset="0"/>
            </a:endParaRPr>
          </a:p>
          <a:p>
            <a:pPr marL="285750" indent="-285750">
              <a:buFont typeface="Arial" panose="020B0604020202020204" pitchFamily="34" charset="0"/>
              <a:buChar char="•"/>
            </a:pPr>
            <a:endParaRPr lang="nl-NL" altLang="nl-NL" sz="2000">
              <a:latin typeface="Arial" panose="020B0604020202020204" pitchFamily="34" charset="0"/>
            </a:endParaRPr>
          </a:p>
          <a:p>
            <a:pPr marL="285750" indent="-285750">
              <a:buFont typeface="Arial" panose="020B0604020202020204" pitchFamily="34" charset="0"/>
              <a:buChar char="•"/>
            </a:pPr>
            <a:endParaRPr lang="nl-NL" altLang="nl-NL" sz="1800">
              <a:latin typeface="Arial" panose="020B0604020202020204" pitchFamily="34" charset="0"/>
            </a:endParaRPr>
          </a:p>
          <a:p>
            <a:pPr marL="285750" indent="-285750">
              <a:buFont typeface="Arial" panose="020B0604020202020204" pitchFamily="34" charset="0"/>
              <a:buChar char="•"/>
            </a:pPr>
            <a:endParaRPr lang="nl-NL" dirty="0"/>
          </a:p>
        </p:txBody>
      </p:sp>
      <p:pic>
        <p:nvPicPr>
          <p:cNvPr id="2050" name="Picture 2" descr="Picture 661650008, Afbeelding">
            <a:extLst>
              <a:ext uri="{FF2B5EF4-FFF2-40B4-BE49-F238E27FC236}">
                <a16:creationId xmlns:a16="http://schemas.microsoft.com/office/drawing/2014/main" id="{03444CF7-C677-C532-A8FF-C8129C317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925" y="1728969"/>
            <a:ext cx="5084076" cy="3189147"/>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A42291DA-5741-163C-AE65-BDDED4E28487}"/>
              </a:ext>
            </a:extLst>
          </p:cNvPr>
          <p:cNvPicPr>
            <a:picLocks noChangeAspect="1"/>
          </p:cNvPicPr>
          <p:nvPr/>
        </p:nvPicPr>
        <p:blipFill>
          <a:blip r:embed="rId3"/>
          <a:stretch>
            <a:fillRect/>
          </a:stretch>
        </p:blipFill>
        <p:spPr>
          <a:xfrm>
            <a:off x="323180" y="1615024"/>
            <a:ext cx="5057009" cy="3400060"/>
          </a:xfrm>
          <a:prstGeom prst="rect">
            <a:avLst/>
          </a:prstGeom>
        </p:spPr>
      </p:pic>
      <p:sp>
        <p:nvSpPr>
          <p:cNvPr id="8" name="Tekstballon: rechthoek 7">
            <a:extLst>
              <a:ext uri="{FF2B5EF4-FFF2-40B4-BE49-F238E27FC236}">
                <a16:creationId xmlns:a16="http://schemas.microsoft.com/office/drawing/2014/main" id="{D639AC3B-23EC-40F0-BA94-AD06C8321F79}"/>
              </a:ext>
            </a:extLst>
          </p:cNvPr>
          <p:cNvSpPr/>
          <p:nvPr/>
        </p:nvSpPr>
        <p:spPr>
          <a:xfrm>
            <a:off x="7676147" y="5456460"/>
            <a:ext cx="2707106" cy="823563"/>
          </a:xfrm>
          <a:prstGeom prst="wedgeRectCallout">
            <a:avLst>
              <a:gd name="adj1" fmla="val 41636"/>
              <a:gd name="adj2" fmla="val -2095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Erratum: hier moet staan “Inrichtingsgegevensmodel (etc.)”</a:t>
            </a:r>
          </a:p>
        </p:txBody>
      </p:sp>
    </p:spTree>
    <p:extLst>
      <p:ext uri="{BB962C8B-B14F-4D97-AF65-F5344CB8AC3E}">
        <p14:creationId xmlns:p14="http://schemas.microsoft.com/office/powerpoint/2010/main" val="71248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62FD89A9D6642B77167C6B5BF1437" ma:contentTypeVersion="17" ma:contentTypeDescription="Create a new document." ma:contentTypeScope="" ma:versionID="2cfd4c990cb5d326b42612294113f134">
  <xsd:schema xmlns:xsd="http://www.w3.org/2001/XMLSchema" xmlns:xs="http://www.w3.org/2001/XMLSchema" xmlns:p="http://schemas.microsoft.com/office/2006/metadata/properties" xmlns:ns2="39a99b76-c1ba-496d-a4ea-cabdd8ad772e" xmlns:ns3="b4e29972-5c5e-47fe-ad12-00d039a17518" targetNamespace="http://schemas.microsoft.com/office/2006/metadata/properties" ma:root="true" ma:fieldsID="a5ec36f87b16d1789b67669f531c6432" ns2:_="" ns3:_="">
    <xsd:import namespace="39a99b76-c1ba-496d-a4ea-cabdd8ad772e"/>
    <xsd:import namespace="b4e29972-5c5e-47fe-ad12-00d039a175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99b76-c1ba-496d-a4ea-cabdd8ad7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99ab15d-996d-49bb-af37-1ae2e5a914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e29972-5c5e-47fe-ad12-00d039a1751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10be8c-9171-4d64-bd4a-46da42226ece}" ma:internalName="TaxCatchAll" ma:showField="CatchAllData" ma:web="b4e29972-5c5e-47fe-ad12-00d039a175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4e29972-5c5e-47fe-ad12-00d039a17518" xsi:nil="true"/>
    <lcf76f155ced4ddcb4097134ff3c332f xmlns="39a99b76-c1ba-496d-a4ea-cabdd8ad772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6DA07A-0E24-4D07-B007-F88222E9C6E8}"/>
</file>

<file path=customXml/itemProps2.xml><?xml version="1.0" encoding="utf-8"?>
<ds:datastoreItem xmlns:ds="http://schemas.openxmlformats.org/officeDocument/2006/customXml" ds:itemID="{16D56227-B4E3-43A9-9B77-7388D67194FA}">
  <ds:schemaRefs>
    <ds:schemaRef ds:uri="b87c489c-dc0c-4d85-a8ea-8c8b3444758a"/>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 ds:uri="b4e29972-5c5e-47fe-ad12-00d039a17518"/>
    <ds:schemaRef ds:uri="39a99b76-c1ba-496d-a4ea-cabdd8ad772e"/>
  </ds:schemaRefs>
</ds:datastoreItem>
</file>

<file path=customXml/itemProps3.xml><?xml version="1.0" encoding="utf-8"?>
<ds:datastoreItem xmlns:ds="http://schemas.openxmlformats.org/officeDocument/2006/customXml" ds:itemID="{1A02F10C-6D1E-4CC3-A361-52F8CCA26D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640</Words>
  <Application>Microsoft Office PowerPoint</Application>
  <PresentationFormat>Breedbeeld</PresentationFormat>
  <Paragraphs>122</Paragraphs>
  <Slides>13</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Calibri</vt:lpstr>
      <vt:lpstr>Montserrat</vt:lpstr>
      <vt:lpstr>Arial</vt:lpstr>
      <vt:lpstr>Office-thema</vt:lpstr>
      <vt:lpstr>Update AMIGO-aanpak</vt:lpstr>
      <vt:lpstr>Aanleiding en huidige situatie</vt:lpstr>
      <vt:lpstr>Belangrijkste wijzigingen t.o.v. huidige versie</vt:lpstr>
      <vt:lpstr>Bijwerken beschrijving ROSA-interoperabiliteitsraamwerk</vt:lpstr>
      <vt:lpstr>Bijwerken beschrijving ROSA-interoperabiliteitsraamwerk</vt:lpstr>
      <vt:lpstr>Niveaus van modellen: Relatie leggen met MIM</vt:lpstr>
      <vt:lpstr>Niveaus van modellen: Relatie leggen met MIM</vt:lpstr>
      <vt:lpstr>Inhoudsgebieden: Relatie leggen met het scenario-model in ROSA</vt:lpstr>
      <vt:lpstr>Inhoudsgebieden: Relatie leggen met het scenario-model in ROSA</vt:lpstr>
      <vt:lpstr>AMIGO Gegevenscatalogus vervangen door ROSA Gegevensmodellen</vt:lpstr>
      <vt:lpstr>AMIGO Gegevenscatalogus vervangen door ROSA Gegevensmodellen</vt:lpstr>
      <vt:lpstr>AMIGO Gegevenscatalogus vervangen door ROSA Gegevensmodellen</vt:lpstr>
      <vt:lpstr>Gevraagde reactie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 Update en status</dc:title>
  <dc:creator>Brian Dommisse</dc:creator>
  <cp:lastModifiedBy>Remco de Boer</cp:lastModifiedBy>
  <cp:revision>152</cp:revision>
  <dcterms:modified xsi:type="dcterms:W3CDTF">2025-06-10T07:09:21Z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0x01010077E62FD89A9D6642B77167C6B5BF1437</vt:lpwstr>
  </property>
  <property fmtid="{D5CDD505-2E9C-101B-9397-08002B2CF9AE}" pid="3" name="MediaServiceImageTags">
    <vt:lpwstr/>
  </property>
</Properties>
</file>