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9" r:id="rId4"/>
    <p:sldMasterId id="2147483650" r:id="rId5"/>
    <p:sldMasterId id="2147483673" r:id="rId6"/>
    <p:sldMasterId id="2147483685" r:id="rId7"/>
    <p:sldMasterId id="2147483733" r:id="rId8"/>
    <p:sldMasterId id="2147483817" r:id="rId9"/>
  </p:sldMasterIdLst>
  <p:notesMasterIdLst>
    <p:notesMasterId r:id="rId32"/>
  </p:notesMasterIdLst>
  <p:sldIdLst>
    <p:sldId id="915" r:id="rId10"/>
    <p:sldId id="380" r:id="rId11"/>
    <p:sldId id="956" r:id="rId12"/>
    <p:sldId id="967" r:id="rId13"/>
    <p:sldId id="978" r:id="rId14"/>
    <p:sldId id="969" r:id="rId15"/>
    <p:sldId id="970" r:id="rId16"/>
    <p:sldId id="972" r:id="rId17"/>
    <p:sldId id="973" r:id="rId18"/>
    <p:sldId id="974" r:id="rId19"/>
    <p:sldId id="976" r:id="rId20"/>
    <p:sldId id="958" r:id="rId21"/>
    <p:sldId id="964" r:id="rId22"/>
    <p:sldId id="961" r:id="rId23"/>
    <p:sldId id="962" r:id="rId24"/>
    <p:sldId id="963" r:id="rId25"/>
    <p:sldId id="965" r:id="rId26"/>
    <p:sldId id="966" r:id="rId27"/>
    <p:sldId id="932" r:id="rId28"/>
    <p:sldId id="979" r:id="rId29"/>
    <p:sldId id="946" r:id="rId30"/>
    <p:sldId id="977" r:id="rId31"/>
  </p:sldIdLst>
  <p:sldSz cx="9144000" cy="6858000" type="screen4x3"/>
  <p:notesSz cx="6797675" cy="9926638"/>
  <p:defaultTextStyle>
    <a:defPPr>
      <a:defRPr lang="nl-NL"/>
    </a:defPPr>
    <a:lvl1pPr algn="ctr" rtl="0" eaLnBrk="0" fontAlgn="base" hangingPunct="0">
      <a:spcBef>
        <a:spcPct val="0"/>
      </a:spcBef>
      <a:spcAft>
        <a:spcPct val="0"/>
      </a:spcAft>
      <a:defRPr sz="1000" kern="1200">
        <a:solidFill>
          <a:srgbClr val="000000"/>
        </a:solidFill>
        <a:latin typeface="Verdana" panose="020B0604030504040204" pitchFamily="34" charset="0"/>
        <a:ea typeface="+mn-ea"/>
        <a:cs typeface="Arial" panose="020B0604020202020204" pitchFamily="34" charset="0"/>
      </a:defRPr>
    </a:lvl1pPr>
    <a:lvl2pPr marL="457200" algn="ctr" rtl="0" eaLnBrk="0" fontAlgn="base" hangingPunct="0">
      <a:spcBef>
        <a:spcPct val="0"/>
      </a:spcBef>
      <a:spcAft>
        <a:spcPct val="0"/>
      </a:spcAft>
      <a:defRPr sz="1000" kern="1200">
        <a:solidFill>
          <a:srgbClr val="000000"/>
        </a:solidFill>
        <a:latin typeface="Verdana" panose="020B0604030504040204" pitchFamily="34" charset="0"/>
        <a:ea typeface="+mn-ea"/>
        <a:cs typeface="Arial" panose="020B0604020202020204" pitchFamily="34" charset="0"/>
      </a:defRPr>
    </a:lvl2pPr>
    <a:lvl3pPr marL="914400" algn="ctr" rtl="0" eaLnBrk="0" fontAlgn="base" hangingPunct="0">
      <a:spcBef>
        <a:spcPct val="0"/>
      </a:spcBef>
      <a:spcAft>
        <a:spcPct val="0"/>
      </a:spcAft>
      <a:defRPr sz="1000" kern="1200">
        <a:solidFill>
          <a:srgbClr val="000000"/>
        </a:solidFill>
        <a:latin typeface="Verdana" panose="020B0604030504040204" pitchFamily="34" charset="0"/>
        <a:ea typeface="+mn-ea"/>
        <a:cs typeface="Arial" panose="020B0604020202020204" pitchFamily="34" charset="0"/>
      </a:defRPr>
    </a:lvl3pPr>
    <a:lvl4pPr marL="1371600" algn="ctr" rtl="0" eaLnBrk="0" fontAlgn="base" hangingPunct="0">
      <a:spcBef>
        <a:spcPct val="0"/>
      </a:spcBef>
      <a:spcAft>
        <a:spcPct val="0"/>
      </a:spcAft>
      <a:defRPr sz="1000" kern="1200">
        <a:solidFill>
          <a:srgbClr val="000000"/>
        </a:solidFill>
        <a:latin typeface="Verdana" panose="020B0604030504040204" pitchFamily="34" charset="0"/>
        <a:ea typeface="+mn-ea"/>
        <a:cs typeface="Arial" panose="020B0604020202020204" pitchFamily="34" charset="0"/>
      </a:defRPr>
    </a:lvl4pPr>
    <a:lvl5pPr marL="1828800" algn="ctr" rtl="0" eaLnBrk="0" fontAlgn="base" hangingPunct="0">
      <a:spcBef>
        <a:spcPct val="0"/>
      </a:spcBef>
      <a:spcAft>
        <a:spcPct val="0"/>
      </a:spcAft>
      <a:defRPr sz="1000" kern="1200">
        <a:solidFill>
          <a:srgbClr val="000000"/>
        </a:solidFill>
        <a:latin typeface="Verdana" panose="020B0604030504040204" pitchFamily="34" charset="0"/>
        <a:ea typeface="+mn-ea"/>
        <a:cs typeface="Arial" panose="020B0604020202020204" pitchFamily="34" charset="0"/>
      </a:defRPr>
    </a:lvl5pPr>
    <a:lvl6pPr marL="2286000" algn="l" defTabSz="914400" rtl="0" eaLnBrk="1" latinLnBrk="0" hangingPunct="1">
      <a:defRPr sz="1000" kern="1200">
        <a:solidFill>
          <a:srgbClr val="000000"/>
        </a:solidFill>
        <a:latin typeface="Verdana" panose="020B0604030504040204" pitchFamily="34" charset="0"/>
        <a:ea typeface="+mn-ea"/>
        <a:cs typeface="Arial" panose="020B0604020202020204" pitchFamily="34" charset="0"/>
      </a:defRPr>
    </a:lvl6pPr>
    <a:lvl7pPr marL="2743200" algn="l" defTabSz="914400" rtl="0" eaLnBrk="1" latinLnBrk="0" hangingPunct="1">
      <a:defRPr sz="1000" kern="1200">
        <a:solidFill>
          <a:srgbClr val="000000"/>
        </a:solidFill>
        <a:latin typeface="Verdana" panose="020B0604030504040204" pitchFamily="34" charset="0"/>
        <a:ea typeface="+mn-ea"/>
        <a:cs typeface="Arial" panose="020B0604020202020204" pitchFamily="34" charset="0"/>
      </a:defRPr>
    </a:lvl7pPr>
    <a:lvl8pPr marL="3200400" algn="l" defTabSz="914400" rtl="0" eaLnBrk="1" latinLnBrk="0" hangingPunct="1">
      <a:defRPr sz="1000" kern="1200">
        <a:solidFill>
          <a:srgbClr val="000000"/>
        </a:solidFill>
        <a:latin typeface="Verdana" panose="020B0604030504040204" pitchFamily="34" charset="0"/>
        <a:ea typeface="+mn-ea"/>
        <a:cs typeface="Arial" panose="020B0604020202020204" pitchFamily="34" charset="0"/>
      </a:defRPr>
    </a:lvl8pPr>
    <a:lvl9pPr marL="3657600" algn="l" defTabSz="914400" rtl="0" eaLnBrk="1" latinLnBrk="0" hangingPunct="1">
      <a:defRPr sz="1000" kern="1200">
        <a:solidFill>
          <a:srgbClr val="000000"/>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1A3802-A280-DC1A-B56B-E5F35A60C9B1}" name="Erwin Reinhoud" initials="ER" userId="S::E.Reinhoud@kennisnet.nl::b7db3f0b-37f4-45b1-959e-040318da0e6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3288A0"/>
    <a:srgbClr val="0FA67E"/>
    <a:srgbClr val="56623C"/>
    <a:srgbClr val="798A54"/>
    <a:srgbClr val="4F81BD"/>
    <a:srgbClr val="2D7A8F"/>
    <a:srgbClr val="F0F0F0"/>
    <a:srgbClr val="2A7286"/>
    <a:srgbClr val="348EA6"/>
    <a:srgbClr val="276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21F01F-7986-4131-9DA9-1D5AB151477D}" v="4" dt="2025-11-07T08:11:56.930"/>
    <p1510:client id="{BAE2C792-23CC-42BD-B209-EC7F1B27BCC1}" v="1" dt="2025-11-06T07:19:04.664"/>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Stijl, gemiddeld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2DE63D5-997A-4646-A377-4702673A728D}" styleName="Stijl, licht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5226" autoAdjust="0"/>
  </p:normalViewPr>
  <p:slideViewPr>
    <p:cSldViewPr snapToGrid="0">
      <p:cViewPr varScale="1">
        <p:scale>
          <a:sx n="87" d="100"/>
          <a:sy n="87" d="100"/>
        </p:scale>
        <p:origin x="566" y="77"/>
      </p:cViewPr>
      <p:guideLst>
        <p:guide orient="horz" pos="2160"/>
        <p:guide pos="2880"/>
      </p:guideLst>
    </p:cSldViewPr>
  </p:slideViewPr>
  <p:outlineViewPr>
    <p:cViewPr>
      <p:scale>
        <a:sx n="33" d="100"/>
        <a:sy n="33" d="100"/>
      </p:scale>
      <p:origin x="0" y="-211"/>
    </p:cViewPr>
  </p:outlineViewPr>
  <p:notesTextViewPr>
    <p:cViewPr>
      <p:scale>
        <a:sx n="1" d="1"/>
        <a:sy n="1" d="1"/>
      </p:scale>
      <p:origin x="0" y="0"/>
    </p:cViewPr>
  </p:notesTextViewPr>
  <p:notesViewPr>
    <p:cSldViewPr snapToGrid="0">
      <p:cViewPr>
        <p:scale>
          <a:sx n="100" d="100"/>
          <a:sy n="100" d="100"/>
        </p:scale>
        <p:origin x="-3570" y="-7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microsoft.com/office/2018/10/relationships/authors" Target="authors.xml"/><Relationship Id="rId21" Type="http://schemas.openxmlformats.org/officeDocument/2006/relationships/slide" Target="slides/slide12.xml"/><Relationship Id="rId34"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theme" Target="theme/theme1.xml"/><Relationship Id="rId8" Type="http://schemas.openxmlformats.org/officeDocument/2006/relationships/slideMaster" Target="slideMasters/slideMaster5.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win Reinhoud" userId="b7db3f0b-37f4-45b1-959e-040318da0e6f" providerId="ADAL" clId="{C588688D-0DEE-4E51-A823-442B8734D0A7}"/>
    <pc:docChg chg="custSel delSld modSld">
      <pc:chgData name="Erwin Reinhoud" userId="b7db3f0b-37f4-45b1-959e-040318da0e6f" providerId="ADAL" clId="{C588688D-0DEE-4E51-A823-442B8734D0A7}" dt="2025-11-06T07:21:02.185" v="119" actId="2696"/>
      <pc:docMkLst>
        <pc:docMk/>
      </pc:docMkLst>
      <pc:sldChg chg="del">
        <pc:chgData name="Erwin Reinhoud" userId="b7db3f0b-37f4-45b1-959e-040318da0e6f" providerId="ADAL" clId="{C588688D-0DEE-4E51-A823-442B8734D0A7}" dt="2025-11-06T07:21:02.185" v="119" actId="2696"/>
        <pc:sldMkLst>
          <pc:docMk/>
          <pc:sldMk cId="2079447107" sldId="933"/>
        </pc:sldMkLst>
      </pc:sldChg>
      <pc:sldChg chg="del">
        <pc:chgData name="Erwin Reinhoud" userId="b7db3f0b-37f4-45b1-959e-040318da0e6f" providerId="ADAL" clId="{C588688D-0DEE-4E51-A823-442B8734D0A7}" dt="2025-11-06T07:21:02.185" v="119" actId="2696"/>
        <pc:sldMkLst>
          <pc:docMk/>
          <pc:sldMk cId="2697173416" sldId="934"/>
        </pc:sldMkLst>
      </pc:sldChg>
      <pc:sldChg chg="del">
        <pc:chgData name="Erwin Reinhoud" userId="b7db3f0b-37f4-45b1-959e-040318da0e6f" providerId="ADAL" clId="{C588688D-0DEE-4E51-A823-442B8734D0A7}" dt="2025-11-06T07:21:02.185" v="119" actId="2696"/>
        <pc:sldMkLst>
          <pc:docMk/>
          <pc:sldMk cId="4194285176" sldId="935"/>
        </pc:sldMkLst>
      </pc:sldChg>
      <pc:sldChg chg="del">
        <pc:chgData name="Erwin Reinhoud" userId="b7db3f0b-37f4-45b1-959e-040318da0e6f" providerId="ADAL" clId="{C588688D-0DEE-4E51-A823-442B8734D0A7}" dt="2025-11-06T07:21:02.185" v="119" actId="2696"/>
        <pc:sldMkLst>
          <pc:docMk/>
          <pc:sldMk cId="2976292895" sldId="937"/>
        </pc:sldMkLst>
      </pc:sldChg>
      <pc:sldChg chg="del">
        <pc:chgData name="Erwin Reinhoud" userId="b7db3f0b-37f4-45b1-959e-040318da0e6f" providerId="ADAL" clId="{C588688D-0DEE-4E51-A823-442B8734D0A7}" dt="2025-11-06T07:21:02.185" v="119" actId="2696"/>
        <pc:sldMkLst>
          <pc:docMk/>
          <pc:sldMk cId="2462245716" sldId="938"/>
        </pc:sldMkLst>
      </pc:sldChg>
      <pc:sldChg chg="del">
        <pc:chgData name="Erwin Reinhoud" userId="b7db3f0b-37f4-45b1-959e-040318da0e6f" providerId="ADAL" clId="{C588688D-0DEE-4E51-A823-442B8734D0A7}" dt="2025-11-06T07:21:02.185" v="119" actId="2696"/>
        <pc:sldMkLst>
          <pc:docMk/>
          <pc:sldMk cId="3180869644" sldId="939"/>
        </pc:sldMkLst>
      </pc:sldChg>
      <pc:sldChg chg="del">
        <pc:chgData name="Erwin Reinhoud" userId="b7db3f0b-37f4-45b1-959e-040318da0e6f" providerId="ADAL" clId="{C588688D-0DEE-4E51-A823-442B8734D0A7}" dt="2025-11-06T07:21:02.185" v="119" actId="2696"/>
        <pc:sldMkLst>
          <pc:docMk/>
          <pc:sldMk cId="1259083970" sldId="940"/>
        </pc:sldMkLst>
      </pc:sldChg>
      <pc:sldChg chg="del">
        <pc:chgData name="Erwin Reinhoud" userId="b7db3f0b-37f4-45b1-959e-040318da0e6f" providerId="ADAL" clId="{C588688D-0DEE-4E51-A823-442B8734D0A7}" dt="2025-11-06T07:21:02.185" v="119" actId="2696"/>
        <pc:sldMkLst>
          <pc:docMk/>
          <pc:sldMk cId="2255349909" sldId="941"/>
        </pc:sldMkLst>
      </pc:sldChg>
      <pc:sldChg chg="del">
        <pc:chgData name="Erwin Reinhoud" userId="b7db3f0b-37f4-45b1-959e-040318da0e6f" providerId="ADAL" clId="{C588688D-0DEE-4E51-A823-442B8734D0A7}" dt="2025-11-06T07:21:02.185" v="119" actId="2696"/>
        <pc:sldMkLst>
          <pc:docMk/>
          <pc:sldMk cId="913451298" sldId="942"/>
        </pc:sldMkLst>
      </pc:sldChg>
      <pc:sldChg chg="del">
        <pc:chgData name="Erwin Reinhoud" userId="b7db3f0b-37f4-45b1-959e-040318da0e6f" providerId="ADAL" clId="{C588688D-0DEE-4E51-A823-442B8734D0A7}" dt="2025-11-06T07:21:02.185" v="119" actId="2696"/>
        <pc:sldMkLst>
          <pc:docMk/>
          <pc:sldMk cId="4190592339" sldId="943"/>
        </pc:sldMkLst>
      </pc:sldChg>
      <pc:sldChg chg="del">
        <pc:chgData name="Erwin Reinhoud" userId="b7db3f0b-37f4-45b1-959e-040318da0e6f" providerId="ADAL" clId="{C588688D-0DEE-4E51-A823-442B8734D0A7}" dt="2025-11-06T07:21:02.185" v="119" actId="2696"/>
        <pc:sldMkLst>
          <pc:docMk/>
          <pc:sldMk cId="384823108" sldId="944"/>
        </pc:sldMkLst>
      </pc:sldChg>
      <pc:sldChg chg="del">
        <pc:chgData name="Erwin Reinhoud" userId="b7db3f0b-37f4-45b1-959e-040318da0e6f" providerId="ADAL" clId="{C588688D-0DEE-4E51-A823-442B8734D0A7}" dt="2025-11-06T07:21:02.185" v="119" actId="2696"/>
        <pc:sldMkLst>
          <pc:docMk/>
          <pc:sldMk cId="3695078315" sldId="945"/>
        </pc:sldMkLst>
      </pc:sldChg>
      <pc:sldChg chg="del">
        <pc:chgData name="Erwin Reinhoud" userId="b7db3f0b-37f4-45b1-959e-040318da0e6f" providerId="ADAL" clId="{C588688D-0DEE-4E51-A823-442B8734D0A7}" dt="2025-11-06T07:21:02.185" v="119" actId="2696"/>
        <pc:sldMkLst>
          <pc:docMk/>
          <pc:sldMk cId="3543670271" sldId="947"/>
        </pc:sldMkLst>
      </pc:sldChg>
      <pc:sldChg chg="del">
        <pc:chgData name="Erwin Reinhoud" userId="b7db3f0b-37f4-45b1-959e-040318da0e6f" providerId="ADAL" clId="{C588688D-0DEE-4E51-A823-442B8734D0A7}" dt="2025-11-06T07:21:02.185" v="119" actId="2696"/>
        <pc:sldMkLst>
          <pc:docMk/>
          <pc:sldMk cId="3478408202" sldId="948"/>
        </pc:sldMkLst>
      </pc:sldChg>
      <pc:sldChg chg="del">
        <pc:chgData name="Erwin Reinhoud" userId="b7db3f0b-37f4-45b1-959e-040318da0e6f" providerId="ADAL" clId="{C588688D-0DEE-4E51-A823-442B8734D0A7}" dt="2025-11-06T07:21:02.185" v="119" actId="2696"/>
        <pc:sldMkLst>
          <pc:docMk/>
          <pc:sldMk cId="3433845506" sldId="953"/>
        </pc:sldMkLst>
      </pc:sldChg>
      <pc:sldChg chg="del">
        <pc:chgData name="Erwin Reinhoud" userId="b7db3f0b-37f4-45b1-959e-040318da0e6f" providerId="ADAL" clId="{C588688D-0DEE-4E51-A823-442B8734D0A7}" dt="2025-11-06T07:21:02.185" v="119" actId="2696"/>
        <pc:sldMkLst>
          <pc:docMk/>
          <pc:sldMk cId="942092585" sldId="954"/>
        </pc:sldMkLst>
      </pc:sldChg>
      <pc:sldChg chg="del">
        <pc:chgData name="Erwin Reinhoud" userId="b7db3f0b-37f4-45b1-959e-040318da0e6f" providerId="ADAL" clId="{C588688D-0DEE-4E51-A823-442B8734D0A7}" dt="2025-11-06T07:21:02.185" v="119" actId="2696"/>
        <pc:sldMkLst>
          <pc:docMk/>
          <pc:sldMk cId="1866264770" sldId="955"/>
        </pc:sldMkLst>
      </pc:sldChg>
      <pc:sldChg chg="del">
        <pc:chgData name="Erwin Reinhoud" userId="b7db3f0b-37f4-45b1-959e-040318da0e6f" providerId="ADAL" clId="{C588688D-0DEE-4E51-A823-442B8734D0A7}" dt="2025-11-06T07:21:02.185" v="119" actId="2696"/>
        <pc:sldMkLst>
          <pc:docMk/>
          <pc:sldMk cId="3337715151" sldId="957"/>
        </pc:sldMkLst>
      </pc:sldChg>
      <pc:sldChg chg="modSp mod">
        <pc:chgData name="Erwin Reinhoud" userId="b7db3f0b-37f4-45b1-959e-040318da0e6f" providerId="ADAL" clId="{C588688D-0DEE-4E51-A823-442B8734D0A7}" dt="2025-11-06T07:19:06.589" v="8" actId="20577"/>
        <pc:sldMkLst>
          <pc:docMk/>
          <pc:sldMk cId="1030813535" sldId="958"/>
        </pc:sldMkLst>
        <pc:graphicFrameChg chg="mod modGraphic">
          <ac:chgData name="Erwin Reinhoud" userId="b7db3f0b-37f4-45b1-959e-040318da0e6f" providerId="ADAL" clId="{C588688D-0DEE-4E51-A823-442B8734D0A7}" dt="2025-11-06T07:19:06.589" v="8" actId="20577"/>
          <ac:graphicFrameMkLst>
            <pc:docMk/>
            <pc:sldMk cId="1030813535" sldId="958"/>
            <ac:graphicFrameMk id="4" creationId="{0FE0B368-E8B9-9120-02ED-B2E487E57504}"/>
          </ac:graphicFrameMkLst>
        </pc:graphicFrameChg>
      </pc:sldChg>
      <pc:sldChg chg="modSp mod">
        <pc:chgData name="Erwin Reinhoud" userId="b7db3f0b-37f4-45b1-959e-040318da0e6f" providerId="ADAL" clId="{C588688D-0DEE-4E51-A823-442B8734D0A7}" dt="2025-11-06T07:20:29.255" v="118" actId="20577"/>
        <pc:sldMkLst>
          <pc:docMk/>
          <pc:sldMk cId="4072305655" sldId="962"/>
        </pc:sldMkLst>
        <pc:spChg chg="mod">
          <ac:chgData name="Erwin Reinhoud" userId="b7db3f0b-37f4-45b1-959e-040318da0e6f" providerId="ADAL" clId="{C588688D-0DEE-4E51-A823-442B8734D0A7}" dt="2025-11-06T07:20:29.255" v="118" actId="20577"/>
          <ac:spMkLst>
            <pc:docMk/>
            <pc:sldMk cId="4072305655" sldId="962"/>
            <ac:spMk id="5" creationId="{E89D2417-F9A9-E0C7-6EE5-E0E530CBAE8A}"/>
          </ac:spMkLst>
        </pc:spChg>
      </pc:sldChg>
      <pc:sldChg chg="modSp mod">
        <pc:chgData name="Erwin Reinhoud" userId="b7db3f0b-37f4-45b1-959e-040318da0e6f" providerId="ADAL" clId="{C588688D-0DEE-4E51-A823-442B8734D0A7}" dt="2025-11-06T07:18:38.924" v="6" actId="2165"/>
        <pc:sldMkLst>
          <pc:docMk/>
          <pc:sldMk cId="2766481436" sldId="970"/>
        </pc:sldMkLst>
        <pc:graphicFrameChg chg="modGraphic">
          <ac:chgData name="Erwin Reinhoud" userId="b7db3f0b-37f4-45b1-959e-040318da0e6f" providerId="ADAL" clId="{C588688D-0DEE-4E51-A823-442B8734D0A7}" dt="2025-11-06T07:18:38.924" v="6" actId="2165"/>
          <ac:graphicFrameMkLst>
            <pc:docMk/>
            <pc:sldMk cId="2766481436" sldId="970"/>
            <ac:graphicFrameMk id="4" creationId="{0E2B516D-5D26-38B3-EDC8-A5D2F203CED7}"/>
          </ac:graphicFrameMkLst>
        </pc:graphicFrameChg>
      </pc:sldChg>
    </pc:docChg>
  </pc:docChgLst>
  <pc:docChgLst>
    <pc:chgData name="Erwin Reinhoud" userId="S::e.reinhoud@kennisnet.nl::b7db3f0b-37f4-45b1-959e-040318da0e6f" providerId="AD" clId="Web-{4121F01F-7986-4131-9DA9-1D5AB151477D}"/>
    <pc:docChg chg="modSld">
      <pc:chgData name="Erwin Reinhoud" userId="S::e.reinhoud@kennisnet.nl::b7db3f0b-37f4-45b1-959e-040318da0e6f" providerId="AD" clId="Web-{4121F01F-7986-4131-9DA9-1D5AB151477D}" dt="2025-11-07T08:11:43.460" v="1"/>
      <pc:docMkLst>
        <pc:docMk/>
      </pc:docMkLst>
      <pc:sldChg chg="modSp">
        <pc:chgData name="Erwin Reinhoud" userId="S::e.reinhoud@kennisnet.nl::b7db3f0b-37f4-45b1-959e-040318da0e6f" providerId="AD" clId="Web-{4121F01F-7986-4131-9DA9-1D5AB151477D}" dt="2025-11-07T08:11:43.460" v="1"/>
        <pc:sldMkLst>
          <pc:docMk/>
          <pc:sldMk cId="2766481436" sldId="970"/>
        </pc:sldMkLst>
        <pc:graphicFrameChg chg="mod modGraphic">
          <ac:chgData name="Erwin Reinhoud" userId="S::e.reinhoud@kennisnet.nl::b7db3f0b-37f4-45b1-959e-040318da0e6f" providerId="AD" clId="Web-{4121F01F-7986-4131-9DA9-1D5AB151477D}" dt="2025-11-07T08:11:43.460" v="1"/>
          <ac:graphicFrameMkLst>
            <pc:docMk/>
            <pc:sldMk cId="2766481436" sldId="970"/>
            <ac:graphicFrameMk id="4" creationId="{0E2B516D-5D26-38B3-EDC8-A5D2F203CED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7ECA845-058F-4FD2-A592-E45515501083}" type="datetimeFigureOut">
              <a:rPr lang="nl-NL" smtClean="0"/>
              <a:t>7-11-2025</a:t>
            </a:fld>
            <a:endParaRPr lang="nl-NL"/>
          </a:p>
        </p:txBody>
      </p:sp>
      <p:sp>
        <p:nvSpPr>
          <p:cNvPr id="4" name="Tijdelijke aanduiding voor dia-afbeelding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165553A-9375-4E4C-AE80-42E297237BFF}" type="slidenum">
              <a:rPr lang="nl-NL" smtClean="0"/>
              <a:t>‹nr.›</a:t>
            </a:fld>
            <a:endParaRPr lang="nl-NL"/>
          </a:p>
        </p:txBody>
      </p:sp>
    </p:spTree>
    <p:extLst>
      <p:ext uri="{BB962C8B-B14F-4D97-AF65-F5344CB8AC3E}">
        <p14:creationId xmlns:p14="http://schemas.microsoft.com/office/powerpoint/2010/main" val="362147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0F210A85-94A9-4E0B-B02E-3DE6FAEC32F5}" type="slidenum">
              <a:rPr lang="nl-NL" smtClean="0"/>
              <a:t>1</a:t>
            </a:fld>
            <a:endParaRPr lang="nl-NL"/>
          </a:p>
        </p:txBody>
      </p:sp>
    </p:spTree>
    <p:extLst>
      <p:ext uri="{BB962C8B-B14F-4D97-AF65-F5344CB8AC3E}">
        <p14:creationId xmlns:p14="http://schemas.microsoft.com/office/powerpoint/2010/main" val="32420574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E450B-26BF-52A6-4A23-8226CB499F0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92AC359-130A-87DB-944D-1C8B616653E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1749075-7E19-92B0-A81A-D8A0BC8FB39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4E153D96-ECE9-9CF3-9482-4B91DF1638E3}"/>
              </a:ext>
            </a:extLst>
          </p:cNvPr>
          <p:cNvSpPr>
            <a:spLocks noGrp="1"/>
          </p:cNvSpPr>
          <p:nvPr>
            <p:ph type="sldNum" sz="quarter" idx="10"/>
          </p:nvPr>
        </p:nvSpPr>
        <p:spPr/>
        <p:txBody>
          <a:bodyPr/>
          <a:lstStyle/>
          <a:p>
            <a:fld id="{0F210A85-94A9-4E0B-B02E-3DE6FAEC32F5}" type="slidenum">
              <a:rPr lang="nl-NL" smtClean="0"/>
              <a:t>14</a:t>
            </a:fld>
            <a:endParaRPr lang="nl-NL"/>
          </a:p>
        </p:txBody>
      </p:sp>
    </p:spTree>
    <p:extLst>
      <p:ext uri="{BB962C8B-B14F-4D97-AF65-F5344CB8AC3E}">
        <p14:creationId xmlns:p14="http://schemas.microsoft.com/office/powerpoint/2010/main" val="3273559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B1439-A206-7F1F-71DC-82AEEC53933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73C5794-66E4-A44F-E1E4-397FD3DB363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6A4A9B0-3630-A258-85B8-749B4A6D416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7D44F162-C1D2-511B-7F31-593DA1C87F28}"/>
              </a:ext>
            </a:extLst>
          </p:cNvPr>
          <p:cNvSpPr>
            <a:spLocks noGrp="1"/>
          </p:cNvSpPr>
          <p:nvPr>
            <p:ph type="sldNum" sz="quarter" idx="10"/>
          </p:nvPr>
        </p:nvSpPr>
        <p:spPr/>
        <p:txBody>
          <a:bodyPr/>
          <a:lstStyle/>
          <a:p>
            <a:fld id="{0F210A85-94A9-4E0B-B02E-3DE6FAEC32F5}" type="slidenum">
              <a:rPr lang="nl-NL" smtClean="0"/>
              <a:t>15</a:t>
            </a:fld>
            <a:endParaRPr lang="nl-NL"/>
          </a:p>
        </p:txBody>
      </p:sp>
    </p:spTree>
    <p:extLst>
      <p:ext uri="{BB962C8B-B14F-4D97-AF65-F5344CB8AC3E}">
        <p14:creationId xmlns:p14="http://schemas.microsoft.com/office/powerpoint/2010/main" val="20469907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BC68A-CEC0-3F6D-F682-A0F9145BB15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E349E3B-6370-05AF-07EB-147A24E405C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A3C3283-7765-8E8B-3DE9-08297396010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BA2BBA19-6083-9C80-DA10-A6776ECDBE8F}"/>
              </a:ext>
            </a:extLst>
          </p:cNvPr>
          <p:cNvSpPr>
            <a:spLocks noGrp="1"/>
          </p:cNvSpPr>
          <p:nvPr>
            <p:ph type="sldNum" sz="quarter" idx="10"/>
          </p:nvPr>
        </p:nvSpPr>
        <p:spPr/>
        <p:txBody>
          <a:bodyPr/>
          <a:lstStyle/>
          <a:p>
            <a:fld id="{0F210A85-94A9-4E0B-B02E-3DE6FAEC32F5}" type="slidenum">
              <a:rPr lang="nl-NL" smtClean="0"/>
              <a:t>16</a:t>
            </a:fld>
            <a:endParaRPr lang="nl-NL"/>
          </a:p>
        </p:txBody>
      </p:sp>
    </p:spTree>
    <p:extLst>
      <p:ext uri="{BB962C8B-B14F-4D97-AF65-F5344CB8AC3E}">
        <p14:creationId xmlns:p14="http://schemas.microsoft.com/office/powerpoint/2010/main" val="40198063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09196-CDFD-6D29-BF41-7C822F46F55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231BDC0-0D52-48B6-77FE-353573337D4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341B59F-8FEC-5C37-8849-B8F14CCD51D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B11151E7-C3EA-D5CD-DE06-698B75950FEC}"/>
              </a:ext>
            </a:extLst>
          </p:cNvPr>
          <p:cNvSpPr>
            <a:spLocks noGrp="1"/>
          </p:cNvSpPr>
          <p:nvPr>
            <p:ph type="sldNum" sz="quarter" idx="10"/>
          </p:nvPr>
        </p:nvSpPr>
        <p:spPr/>
        <p:txBody>
          <a:bodyPr/>
          <a:lstStyle/>
          <a:p>
            <a:fld id="{0F210A85-94A9-4E0B-B02E-3DE6FAEC32F5}" type="slidenum">
              <a:rPr lang="nl-NL" smtClean="0"/>
              <a:t>17</a:t>
            </a:fld>
            <a:endParaRPr lang="nl-NL"/>
          </a:p>
        </p:txBody>
      </p:sp>
    </p:spTree>
    <p:extLst>
      <p:ext uri="{BB962C8B-B14F-4D97-AF65-F5344CB8AC3E}">
        <p14:creationId xmlns:p14="http://schemas.microsoft.com/office/powerpoint/2010/main" val="3581234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5E8CC-544C-3946-1F1A-374F8ACB7FB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3E9CB5D-DA81-B670-4EEA-BEA08790B75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BB86A00D-5E9B-87C9-927B-A45A715BE59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7F5FDD3F-1C27-2899-AD9B-6FBB1E31650F}"/>
              </a:ext>
            </a:extLst>
          </p:cNvPr>
          <p:cNvSpPr>
            <a:spLocks noGrp="1"/>
          </p:cNvSpPr>
          <p:nvPr>
            <p:ph type="sldNum" sz="quarter" idx="10"/>
          </p:nvPr>
        </p:nvSpPr>
        <p:spPr/>
        <p:txBody>
          <a:bodyPr/>
          <a:lstStyle/>
          <a:p>
            <a:fld id="{0F210A85-94A9-4E0B-B02E-3DE6FAEC32F5}" type="slidenum">
              <a:rPr lang="nl-NL" smtClean="0"/>
              <a:t>18</a:t>
            </a:fld>
            <a:endParaRPr lang="nl-NL"/>
          </a:p>
        </p:txBody>
      </p:sp>
    </p:spTree>
    <p:extLst>
      <p:ext uri="{BB962C8B-B14F-4D97-AF65-F5344CB8AC3E}">
        <p14:creationId xmlns:p14="http://schemas.microsoft.com/office/powerpoint/2010/main" val="3056057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8E389-7CA4-FE2C-798F-E34C38EBB60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F29744B-AB1A-2AB8-6C10-5B47FC694EE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940815A-765E-1650-E393-378729CD2CB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91FEFA62-7665-34CB-5B2F-DB155122669D}"/>
              </a:ext>
            </a:extLst>
          </p:cNvPr>
          <p:cNvSpPr>
            <a:spLocks noGrp="1"/>
          </p:cNvSpPr>
          <p:nvPr>
            <p:ph type="sldNum" sz="quarter" idx="10"/>
          </p:nvPr>
        </p:nvSpPr>
        <p:spPr/>
        <p:txBody>
          <a:bodyPr/>
          <a:lstStyle/>
          <a:p>
            <a:fld id="{0F210A85-94A9-4E0B-B02E-3DE6FAEC32F5}" type="slidenum">
              <a:rPr lang="nl-NL" smtClean="0"/>
              <a:t>19</a:t>
            </a:fld>
            <a:endParaRPr lang="nl-NL"/>
          </a:p>
        </p:txBody>
      </p:sp>
    </p:spTree>
    <p:extLst>
      <p:ext uri="{BB962C8B-B14F-4D97-AF65-F5344CB8AC3E}">
        <p14:creationId xmlns:p14="http://schemas.microsoft.com/office/powerpoint/2010/main" val="27530997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166D6-B4E1-3376-1B6E-DAAE65FC232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DD721D6-E0A1-C2AE-6E19-4E0BBB59408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E1003B3-A7CE-86E0-1DF8-ACA4FEEF21C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467DB9DC-403E-3487-FFA0-BC2EFDC79661}"/>
              </a:ext>
            </a:extLst>
          </p:cNvPr>
          <p:cNvSpPr>
            <a:spLocks noGrp="1"/>
          </p:cNvSpPr>
          <p:nvPr>
            <p:ph type="sldNum" sz="quarter" idx="10"/>
          </p:nvPr>
        </p:nvSpPr>
        <p:spPr/>
        <p:txBody>
          <a:bodyPr/>
          <a:lstStyle/>
          <a:p>
            <a:fld id="{0F210A85-94A9-4E0B-B02E-3DE6FAEC32F5}" type="slidenum">
              <a:rPr lang="nl-NL" smtClean="0"/>
              <a:t>20</a:t>
            </a:fld>
            <a:endParaRPr lang="nl-NL"/>
          </a:p>
        </p:txBody>
      </p:sp>
    </p:spTree>
    <p:extLst>
      <p:ext uri="{BB962C8B-B14F-4D97-AF65-F5344CB8AC3E}">
        <p14:creationId xmlns:p14="http://schemas.microsoft.com/office/powerpoint/2010/main" val="5066128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D56A4-CDBE-99DB-B2AF-2C20A9A9451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7AF51CF-F213-6D69-9A13-BB96C5A5BB2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BA49530-FE06-8E74-FA83-8E4E4A7F3CA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EE00EB0B-EE35-3472-BB63-3BF9D3989973}"/>
              </a:ext>
            </a:extLst>
          </p:cNvPr>
          <p:cNvSpPr>
            <a:spLocks noGrp="1"/>
          </p:cNvSpPr>
          <p:nvPr>
            <p:ph type="sldNum" sz="quarter" idx="10"/>
          </p:nvPr>
        </p:nvSpPr>
        <p:spPr/>
        <p:txBody>
          <a:bodyPr/>
          <a:lstStyle/>
          <a:p>
            <a:fld id="{0F210A85-94A9-4E0B-B02E-3DE6FAEC32F5}" type="slidenum">
              <a:rPr lang="nl-NL" smtClean="0"/>
              <a:t>21</a:t>
            </a:fld>
            <a:endParaRPr lang="nl-NL"/>
          </a:p>
        </p:txBody>
      </p:sp>
    </p:spTree>
    <p:extLst>
      <p:ext uri="{BB962C8B-B14F-4D97-AF65-F5344CB8AC3E}">
        <p14:creationId xmlns:p14="http://schemas.microsoft.com/office/powerpoint/2010/main" val="1989948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p:cNvSpPr>
            <a:spLocks noGrp="1"/>
          </p:cNvSpPr>
          <p:nvPr>
            <p:ph type="sldNum" sz="quarter" idx="10"/>
          </p:nvPr>
        </p:nvSpPr>
        <p:spPr/>
        <p:txBody>
          <a:bodyPr/>
          <a:lstStyle/>
          <a:p>
            <a:fld id="{0F210A85-94A9-4E0B-B02E-3DE6FAEC32F5}" type="slidenum">
              <a:rPr lang="nl-NL" smtClean="0"/>
              <a:t>2</a:t>
            </a:fld>
            <a:endParaRPr lang="nl-NL"/>
          </a:p>
        </p:txBody>
      </p:sp>
    </p:spTree>
    <p:extLst>
      <p:ext uri="{BB962C8B-B14F-4D97-AF65-F5344CB8AC3E}">
        <p14:creationId xmlns:p14="http://schemas.microsoft.com/office/powerpoint/2010/main" val="1754301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679EF-05FE-A32A-2BD0-D858C17F3E9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F061767-F38E-4657-CAE7-1965D5920DC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EF53821-8EC1-A673-6F49-407041B68D1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C68A9D3C-0F40-4A11-B317-478631E20E40}"/>
              </a:ext>
            </a:extLst>
          </p:cNvPr>
          <p:cNvSpPr>
            <a:spLocks noGrp="1"/>
          </p:cNvSpPr>
          <p:nvPr>
            <p:ph type="sldNum" sz="quarter" idx="10"/>
          </p:nvPr>
        </p:nvSpPr>
        <p:spPr/>
        <p:txBody>
          <a:bodyPr/>
          <a:lstStyle/>
          <a:p>
            <a:fld id="{0F210A85-94A9-4E0B-B02E-3DE6FAEC32F5}" type="slidenum">
              <a:rPr lang="nl-NL" smtClean="0"/>
              <a:t>3</a:t>
            </a:fld>
            <a:endParaRPr lang="nl-NL"/>
          </a:p>
        </p:txBody>
      </p:sp>
    </p:spTree>
    <p:extLst>
      <p:ext uri="{BB962C8B-B14F-4D97-AF65-F5344CB8AC3E}">
        <p14:creationId xmlns:p14="http://schemas.microsoft.com/office/powerpoint/2010/main" val="530289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A5F16-5978-AC87-158F-A201605A4BB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B234E37-D784-6FAA-87F0-A14717A825A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8BBDC99-17DA-4162-E0C8-604BFC259AE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6E3606BD-BBC1-ABB3-041C-2E50A8F06DE5}"/>
              </a:ext>
            </a:extLst>
          </p:cNvPr>
          <p:cNvSpPr>
            <a:spLocks noGrp="1"/>
          </p:cNvSpPr>
          <p:nvPr>
            <p:ph type="sldNum" sz="quarter" idx="10"/>
          </p:nvPr>
        </p:nvSpPr>
        <p:spPr/>
        <p:txBody>
          <a:bodyPr/>
          <a:lstStyle/>
          <a:p>
            <a:fld id="{0F210A85-94A9-4E0B-B02E-3DE6FAEC32F5}" type="slidenum">
              <a:rPr lang="nl-NL" smtClean="0"/>
              <a:t>4</a:t>
            </a:fld>
            <a:endParaRPr lang="nl-NL"/>
          </a:p>
        </p:txBody>
      </p:sp>
    </p:spTree>
    <p:extLst>
      <p:ext uri="{BB962C8B-B14F-4D97-AF65-F5344CB8AC3E}">
        <p14:creationId xmlns:p14="http://schemas.microsoft.com/office/powerpoint/2010/main" val="2886980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4E2A5-13F9-57C7-867A-13B8B79C507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67F8B42-2AAA-7585-F956-25145727B2D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50C4177-AE52-E0D0-9C22-D66EBFD5134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3C4A8F60-3533-47AD-4EB9-771285720EE3}"/>
              </a:ext>
            </a:extLst>
          </p:cNvPr>
          <p:cNvSpPr>
            <a:spLocks noGrp="1"/>
          </p:cNvSpPr>
          <p:nvPr>
            <p:ph type="sldNum" sz="quarter" idx="10"/>
          </p:nvPr>
        </p:nvSpPr>
        <p:spPr/>
        <p:txBody>
          <a:bodyPr/>
          <a:lstStyle/>
          <a:p>
            <a:fld id="{0F210A85-94A9-4E0B-B02E-3DE6FAEC32F5}" type="slidenum">
              <a:rPr lang="nl-NL" smtClean="0"/>
              <a:t>5</a:t>
            </a:fld>
            <a:endParaRPr lang="nl-NL"/>
          </a:p>
        </p:txBody>
      </p:sp>
    </p:spTree>
    <p:extLst>
      <p:ext uri="{BB962C8B-B14F-4D97-AF65-F5344CB8AC3E}">
        <p14:creationId xmlns:p14="http://schemas.microsoft.com/office/powerpoint/2010/main" val="2026639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2015A-398B-C6E1-B816-8AC5776C2EB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0A88302-9E02-37A7-9160-74F6A9E277A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86B07B3-051F-D328-7FBE-50897A71821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AD9252B2-59A5-21B4-DBC0-C7B33BF2D448}"/>
              </a:ext>
            </a:extLst>
          </p:cNvPr>
          <p:cNvSpPr>
            <a:spLocks noGrp="1"/>
          </p:cNvSpPr>
          <p:nvPr>
            <p:ph type="sldNum" sz="quarter" idx="10"/>
          </p:nvPr>
        </p:nvSpPr>
        <p:spPr/>
        <p:txBody>
          <a:bodyPr/>
          <a:lstStyle/>
          <a:p>
            <a:fld id="{0F210A85-94A9-4E0B-B02E-3DE6FAEC32F5}" type="slidenum">
              <a:rPr lang="nl-NL" smtClean="0"/>
              <a:t>6</a:t>
            </a:fld>
            <a:endParaRPr lang="nl-NL"/>
          </a:p>
        </p:txBody>
      </p:sp>
    </p:spTree>
    <p:extLst>
      <p:ext uri="{BB962C8B-B14F-4D97-AF65-F5344CB8AC3E}">
        <p14:creationId xmlns:p14="http://schemas.microsoft.com/office/powerpoint/2010/main" val="560140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3B670-8C67-4C88-8C1B-4B84746744C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2ADA50A-92E8-46ED-6A12-5E78E4BAF82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6D339EC-98F0-F286-FCE8-9FC843154F4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7D229F4B-1BED-246A-67E2-6062ABAD3A3A}"/>
              </a:ext>
            </a:extLst>
          </p:cNvPr>
          <p:cNvSpPr>
            <a:spLocks noGrp="1"/>
          </p:cNvSpPr>
          <p:nvPr>
            <p:ph type="sldNum" sz="quarter" idx="10"/>
          </p:nvPr>
        </p:nvSpPr>
        <p:spPr/>
        <p:txBody>
          <a:bodyPr/>
          <a:lstStyle/>
          <a:p>
            <a:fld id="{0F210A85-94A9-4E0B-B02E-3DE6FAEC32F5}" type="slidenum">
              <a:rPr lang="nl-NL" smtClean="0"/>
              <a:t>7</a:t>
            </a:fld>
            <a:endParaRPr lang="nl-NL"/>
          </a:p>
        </p:txBody>
      </p:sp>
    </p:spTree>
    <p:extLst>
      <p:ext uri="{BB962C8B-B14F-4D97-AF65-F5344CB8AC3E}">
        <p14:creationId xmlns:p14="http://schemas.microsoft.com/office/powerpoint/2010/main" val="915511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90A17-B4D0-C3F3-528A-992806D4BC6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68C6B56-D009-B820-6FDA-B535986B751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38D6228-08F4-5CB2-DA5F-28B6E76D854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7164551C-F7BB-75A9-E39A-3EF3CBA9FBFA}"/>
              </a:ext>
            </a:extLst>
          </p:cNvPr>
          <p:cNvSpPr>
            <a:spLocks noGrp="1"/>
          </p:cNvSpPr>
          <p:nvPr>
            <p:ph type="sldNum" sz="quarter" idx="10"/>
          </p:nvPr>
        </p:nvSpPr>
        <p:spPr/>
        <p:txBody>
          <a:bodyPr/>
          <a:lstStyle/>
          <a:p>
            <a:fld id="{0F210A85-94A9-4E0B-B02E-3DE6FAEC32F5}" type="slidenum">
              <a:rPr lang="nl-NL" smtClean="0"/>
              <a:t>12</a:t>
            </a:fld>
            <a:endParaRPr lang="nl-NL"/>
          </a:p>
        </p:txBody>
      </p:sp>
    </p:spTree>
    <p:extLst>
      <p:ext uri="{BB962C8B-B14F-4D97-AF65-F5344CB8AC3E}">
        <p14:creationId xmlns:p14="http://schemas.microsoft.com/office/powerpoint/2010/main" val="2975166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EE5AF-E5D4-8363-E45A-A86CEBFC8C0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5DBE433-3F4C-4BAC-0A71-1E7B3EB88D2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3B07CDA-2F2A-147D-0571-6E2CB7C5574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000" dirty="0"/>
          </a:p>
        </p:txBody>
      </p:sp>
      <p:sp>
        <p:nvSpPr>
          <p:cNvPr id="4" name="Tijdelijke aanduiding voor dianummer 3">
            <a:extLst>
              <a:ext uri="{FF2B5EF4-FFF2-40B4-BE49-F238E27FC236}">
                <a16:creationId xmlns:a16="http://schemas.microsoft.com/office/drawing/2014/main" id="{B198FA17-342C-9106-D6D7-DF03815DCC74}"/>
              </a:ext>
            </a:extLst>
          </p:cNvPr>
          <p:cNvSpPr>
            <a:spLocks noGrp="1"/>
          </p:cNvSpPr>
          <p:nvPr>
            <p:ph type="sldNum" sz="quarter" idx="10"/>
          </p:nvPr>
        </p:nvSpPr>
        <p:spPr/>
        <p:txBody>
          <a:bodyPr/>
          <a:lstStyle/>
          <a:p>
            <a:fld id="{0F210A85-94A9-4E0B-B02E-3DE6FAEC32F5}" type="slidenum">
              <a:rPr lang="nl-NL" smtClean="0"/>
              <a:t>13</a:t>
            </a:fld>
            <a:endParaRPr lang="nl-NL"/>
          </a:p>
        </p:txBody>
      </p:sp>
    </p:spTree>
    <p:extLst>
      <p:ext uri="{BB962C8B-B14F-4D97-AF65-F5344CB8AC3E}">
        <p14:creationId xmlns:p14="http://schemas.microsoft.com/office/powerpoint/2010/main" val="2152368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nl-NL"/>
              <a:t>Klik om de stijl te bewerken</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Date Placeholder 3"/>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95520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4130103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7938" y="2474913"/>
            <a:ext cx="904875" cy="3646487"/>
          </a:xfrm>
        </p:spPr>
        <p:txBody>
          <a:bodyPr vert="eaVert"/>
          <a:lstStyle/>
          <a:p>
            <a:r>
              <a:rPr lang="nl-NL"/>
              <a:t>Klik om de stijl te bewerken</a:t>
            </a:r>
          </a:p>
        </p:txBody>
      </p:sp>
      <p:sp>
        <p:nvSpPr>
          <p:cNvPr id="3" name="Vertical Text Placeholder 2"/>
          <p:cNvSpPr>
            <a:spLocks noGrp="1"/>
          </p:cNvSpPr>
          <p:nvPr>
            <p:ph type="body" orient="vert" idx="1"/>
          </p:nvPr>
        </p:nvSpPr>
        <p:spPr>
          <a:xfrm>
            <a:off x="4908550" y="2474913"/>
            <a:ext cx="2566988" cy="3646487"/>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109478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nl-NL"/>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18480DC2-F565-4408-BBFC-A6A4249B50C7}" type="slidenum">
              <a:rPr lang="nl-NL"/>
              <a:pPr/>
              <a:t>‹nr.›</a:t>
            </a:fld>
            <a:endParaRPr lang="nl-NL"/>
          </a:p>
        </p:txBody>
      </p:sp>
    </p:spTree>
    <p:extLst>
      <p:ext uri="{BB962C8B-B14F-4D97-AF65-F5344CB8AC3E}">
        <p14:creationId xmlns:p14="http://schemas.microsoft.com/office/powerpoint/2010/main" val="3365759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DBA0ADD1-EAA5-4670-8FE9-9C78FB9737C6}" type="slidenum">
              <a:rPr lang="nl-NL"/>
              <a:pPr/>
              <a:t>‹nr.›</a:t>
            </a:fld>
            <a:endParaRPr lang="nl-NL"/>
          </a:p>
        </p:txBody>
      </p:sp>
    </p:spTree>
    <p:extLst>
      <p:ext uri="{BB962C8B-B14F-4D97-AF65-F5344CB8AC3E}">
        <p14:creationId xmlns:p14="http://schemas.microsoft.com/office/powerpoint/2010/main" val="1187406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nl-NL"/>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056AF5C1-FBC4-4B1D-A68F-38562EB1744C}" type="slidenum">
              <a:rPr lang="nl-NL"/>
              <a:pPr/>
              <a:t>‹nr.›</a:t>
            </a:fld>
            <a:endParaRPr lang="nl-NL"/>
          </a:p>
        </p:txBody>
      </p:sp>
    </p:spTree>
    <p:extLst>
      <p:ext uri="{BB962C8B-B14F-4D97-AF65-F5344CB8AC3E}">
        <p14:creationId xmlns:p14="http://schemas.microsoft.com/office/powerpoint/2010/main" val="1397879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sz="half" idx="1"/>
          </p:nvPr>
        </p:nvSpPr>
        <p:spPr>
          <a:xfrm>
            <a:off x="366713" y="1798638"/>
            <a:ext cx="4008437" cy="4356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Content Placeholder 3"/>
          <p:cNvSpPr>
            <a:spLocks noGrp="1"/>
          </p:cNvSpPr>
          <p:nvPr>
            <p:ph sz="half" idx="2"/>
          </p:nvPr>
        </p:nvSpPr>
        <p:spPr>
          <a:xfrm>
            <a:off x="4527550" y="1798638"/>
            <a:ext cx="4008438" cy="4356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Date Placeholder 4"/>
          <p:cNvSpPr>
            <a:spLocks noGrp="1"/>
          </p:cNvSpPr>
          <p:nvPr>
            <p:ph type="dt" sz="half" idx="10"/>
          </p:nvPr>
        </p:nvSpPr>
        <p:spPr/>
        <p:txBody>
          <a:bodyPr/>
          <a:lstStyle>
            <a:lvl1pPr>
              <a:defRPr/>
            </a:lvl1pPr>
          </a:lstStyle>
          <a:p>
            <a:pPr>
              <a:defRPr/>
            </a:pPr>
            <a:endParaRPr lang="nl-NL"/>
          </a:p>
        </p:txBody>
      </p:sp>
      <p:sp>
        <p:nvSpPr>
          <p:cNvPr id="6" name="Footer Placeholder 5"/>
          <p:cNvSpPr>
            <a:spLocks noGrp="1"/>
          </p:cNvSpPr>
          <p:nvPr>
            <p:ph type="ftr" sz="quarter" idx="11"/>
          </p:nvPr>
        </p:nvSpPr>
        <p:spPr/>
        <p:txBody>
          <a:bodyPr/>
          <a:lstStyle>
            <a:lvl1pPr>
              <a:defRPr/>
            </a:lvl1pPr>
          </a:lstStyle>
          <a:p>
            <a:endParaRPr lang="nl-NL"/>
          </a:p>
        </p:txBody>
      </p:sp>
      <p:sp>
        <p:nvSpPr>
          <p:cNvPr id="7" name="Slide Number Placeholder 6"/>
          <p:cNvSpPr>
            <a:spLocks noGrp="1"/>
          </p:cNvSpPr>
          <p:nvPr>
            <p:ph type="sldNum" sz="quarter" idx="12"/>
          </p:nvPr>
        </p:nvSpPr>
        <p:spPr/>
        <p:txBody>
          <a:bodyPr/>
          <a:lstStyle>
            <a:lvl1pPr>
              <a:defRPr/>
            </a:lvl1pPr>
          </a:lstStyle>
          <a:p>
            <a:fld id="{4F2DB16E-41DA-4FDD-ABBA-8CCAB1D6AF15}" type="slidenum">
              <a:rPr lang="nl-NL"/>
              <a:pPr/>
              <a:t>‹nr.›</a:t>
            </a:fld>
            <a:endParaRPr lang="nl-NL"/>
          </a:p>
        </p:txBody>
      </p:sp>
    </p:spTree>
    <p:extLst>
      <p:ext uri="{BB962C8B-B14F-4D97-AF65-F5344CB8AC3E}">
        <p14:creationId xmlns:p14="http://schemas.microsoft.com/office/powerpoint/2010/main" val="4199671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nl-NL"/>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7" name="Date Placeholder 6"/>
          <p:cNvSpPr>
            <a:spLocks noGrp="1"/>
          </p:cNvSpPr>
          <p:nvPr>
            <p:ph type="dt" sz="half" idx="10"/>
          </p:nvPr>
        </p:nvSpPr>
        <p:spPr/>
        <p:txBody>
          <a:bodyPr/>
          <a:lstStyle>
            <a:lvl1pPr>
              <a:defRPr/>
            </a:lvl1pPr>
          </a:lstStyle>
          <a:p>
            <a:pPr>
              <a:defRPr/>
            </a:pPr>
            <a:endParaRPr lang="nl-NL"/>
          </a:p>
        </p:txBody>
      </p:sp>
      <p:sp>
        <p:nvSpPr>
          <p:cNvPr id="8" name="Footer Placeholder 7"/>
          <p:cNvSpPr>
            <a:spLocks noGrp="1"/>
          </p:cNvSpPr>
          <p:nvPr>
            <p:ph type="ftr" sz="quarter" idx="11"/>
          </p:nvPr>
        </p:nvSpPr>
        <p:spPr/>
        <p:txBody>
          <a:bodyPr/>
          <a:lstStyle>
            <a:lvl1pPr>
              <a:defRPr/>
            </a:lvl1pPr>
          </a:lstStyle>
          <a:p>
            <a:endParaRPr lang="nl-NL"/>
          </a:p>
        </p:txBody>
      </p:sp>
      <p:sp>
        <p:nvSpPr>
          <p:cNvPr id="9" name="Slide Number Placeholder 8"/>
          <p:cNvSpPr>
            <a:spLocks noGrp="1"/>
          </p:cNvSpPr>
          <p:nvPr>
            <p:ph type="sldNum" sz="quarter" idx="12"/>
          </p:nvPr>
        </p:nvSpPr>
        <p:spPr/>
        <p:txBody>
          <a:bodyPr/>
          <a:lstStyle>
            <a:lvl1pPr>
              <a:defRPr/>
            </a:lvl1pPr>
          </a:lstStyle>
          <a:p>
            <a:fld id="{C5C6E313-247E-4DEA-B324-EB9ED8841B37}" type="slidenum">
              <a:rPr lang="nl-NL"/>
              <a:pPr/>
              <a:t>‹nr.›</a:t>
            </a:fld>
            <a:endParaRPr lang="nl-NL"/>
          </a:p>
        </p:txBody>
      </p:sp>
    </p:spTree>
    <p:extLst>
      <p:ext uri="{BB962C8B-B14F-4D97-AF65-F5344CB8AC3E}">
        <p14:creationId xmlns:p14="http://schemas.microsoft.com/office/powerpoint/2010/main" val="7454775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Date Placeholder 2"/>
          <p:cNvSpPr>
            <a:spLocks noGrp="1"/>
          </p:cNvSpPr>
          <p:nvPr>
            <p:ph type="dt" sz="half" idx="10"/>
          </p:nvPr>
        </p:nvSpPr>
        <p:spPr/>
        <p:txBody>
          <a:bodyPr/>
          <a:lstStyle>
            <a:lvl1pPr>
              <a:defRPr/>
            </a:lvl1pPr>
          </a:lstStyle>
          <a:p>
            <a:pPr>
              <a:defRPr/>
            </a:pPr>
            <a:endParaRPr lang="nl-NL"/>
          </a:p>
        </p:txBody>
      </p:sp>
      <p:sp>
        <p:nvSpPr>
          <p:cNvPr id="4" name="Footer Placeholder 3"/>
          <p:cNvSpPr>
            <a:spLocks noGrp="1"/>
          </p:cNvSpPr>
          <p:nvPr>
            <p:ph type="ftr" sz="quarter" idx="11"/>
          </p:nvPr>
        </p:nvSpPr>
        <p:spPr/>
        <p:txBody>
          <a:bodyPr/>
          <a:lstStyle>
            <a:lvl1pPr>
              <a:defRPr/>
            </a:lvl1pPr>
          </a:lstStyle>
          <a:p>
            <a:endParaRPr lang="nl-NL"/>
          </a:p>
        </p:txBody>
      </p:sp>
      <p:sp>
        <p:nvSpPr>
          <p:cNvPr id="5" name="Slide Number Placeholder 4"/>
          <p:cNvSpPr>
            <a:spLocks noGrp="1"/>
          </p:cNvSpPr>
          <p:nvPr>
            <p:ph type="sldNum" sz="quarter" idx="12"/>
          </p:nvPr>
        </p:nvSpPr>
        <p:spPr/>
        <p:txBody>
          <a:bodyPr/>
          <a:lstStyle>
            <a:lvl1pPr>
              <a:defRPr/>
            </a:lvl1pPr>
          </a:lstStyle>
          <a:p>
            <a:fld id="{A736C65D-BE6B-4060-81A9-BF9450485409}" type="slidenum">
              <a:rPr lang="nl-NL"/>
              <a:pPr/>
              <a:t>‹nr.›</a:t>
            </a:fld>
            <a:endParaRPr lang="nl-NL"/>
          </a:p>
        </p:txBody>
      </p:sp>
    </p:spTree>
    <p:extLst>
      <p:ext uri="{BB962C8B-B14F-4D97-AF65-F5344CB8AC3E}">
        <p14:creationId xmlns:p14="http://schemas.microsoft.com/office/powerpoint/2010/main" val="3723106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nl-NL"/>
          </a:p>
        </p:txBody>
      </p:sp>
      <p:sp>
        <p:nvSpPr>
          <p:cNvPr id="3" name="Footer Placeholder 2"/>
          <p:cNvSpPr>
            <a:spLocks noGrp="1"/>
          </p:cNvSpPr>
          <p:nvPr>
            <p:ph type="ftr" sz="quarter" idx="11"/>
          </p:nvPr>
        </p:nvSpPr>
        <p:spPr/>
        <p:txBody>
          <a:bodyPr/>
          <a:lstStyle>
            <a:lvl1pPr>
              <a:defRPr/>
            </a:lvl1pPr>
          </a:lstStyle>
          <a:p>
            <a:endParaRPr lang="nl-NL"/>
          </a:p>
        </p:txBody>
      </p:sp>
      <p:sp>
        <p:nvSpPr>
          <p:cNvPr id="4" name="Slide Number Placeholder 3"/>
          <p:cNvSpPr>
            <a:spLocks noGrp="1"/>
          </p:cNvSpPr>
          <p:nvPr>
            <p:ph type="sldNum" sz="quarter" idx="12"/>
          </p:nvPr>
        </p:nvSpPr>
        <p:spPr/>
        <p:txBody>
          <a:bodyPr/>
          <a:lstStyle>
            <a:lvl1pPr>
              <a:defRPr/>
            </a:lvl1pPr>
          </a:lstStyle>
          <a:p>
            <a:fld id="{74512BB8-D9F5-4E1C-B50B-66E0FF6FF896}" type="slidenum">
              <a:rPr lang="nl-NL"/>
              <a:pPr/>
              <a:t>‹nr.›</a:t>
            </a:fld>
            <a:endParaRPr lang="nl-NL"/>
          </a:p>
        </p:txBody>
      </p:sp>
    </p:spTree>
    <p:extLst>
      <p:ext uri="{BB962C8B-B14F-4D97-AF65-F5344CB8AC3E}">
        <p14:creationId xmlns:p14="http://schemas.microsoft.com/office/powerpoint/2010/main" val="1059202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nl-NL"/>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nl-NL"/>
          </a:p>
        </p:txBody>
      </p:sp>
      <p:sp>
        <p:nvSpPr>
          <p:cNvPr id="6" name="Footer Placeholder 5"/>
          <p:cNvSpPr>
            <a:spLocks noGrp="1"/>
          </p:cNvSpPr>
          <p:nvPr>
            <p:ph type="ftr" sz="quarter" idx="11"/>
          </p:nvPr>
        </p:nvSpPr>
        <p:spPr/>
        <p:txBody>
          <a:bodyPr/>
          <a:lstStyle>
            <a:lvl1pPr>
              <a:defRPr/>
            </a:lvl1pPr>
          </a:lstStyle>
          <a:p>
            <a:endParaRPr lang="nl-NL"/>
          </a:p>
        </p:txBody>
      </p:sp>
      <p:sp>
        <p:nvSpPr>
          <p:cNvPr id="7" name="Slide Number Placeholder 6"/>
          <p:cNvSpPr>
            <a:spLocks noGrp="1"/>
          </p:cNvSpPr>
          <p:nvPr>
            <p:ph type="sldNum" sz="quarter" idx="12"/>
          </p:nvPr>
        </p:nvSpPr>
        <p:spPr/>
        <p:txBody>
          <a:bodyPr/>
          <a:lstStyle>
            <a:lvl1pPr>
              <a:defRPr/>
            </a:lvl1pPr>
          </a:lstStyle>
          <a:p>
            <a:fld id="{50D6C885-66FE-42DA-A8CD-538981626F76}" type="slidenum">
              <a:rPr lang="nl-NL"/>
              <a:pPr/>
              <a:t>‹nr.›</a:t>
            </a:fld>
            <a:endParaRPr lang="nl-NL"/>
          </a:p>
        </p:txBody>
      </p:sp>
    </p:spTree>
    <p:extLst>
      <p:ext uri="{BB962C8B-B14F-4D97-AF65-F5344CB8AC3E}">
        <p14:creationId xmlns:p14="http://schemas.microsoft.com/office/powerpoint/2010/main" val="2370296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20808657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nl-NL"/>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nl-NL"/>
          </a:p>
        </p:txBody>
      </p:sp>
      <p:sp>
        <p:nvSpPr>
          <p:cNvPr id="6" name="Footer Placeholder 5"/>
          <p:cNvSpPr>
            <a:spLocks noGrp="1"/>
          </p:cNvSpPr>
          <p:nvPr>
            <p:ph type="ftr" sz="quarter" idx="11"/>
          </p:nvPr>
        </p:nvSpPr>
        <p:spPr/>
        <p:txBody>
          <a:bodyPr/>
          <a:lstStyle>
            <a:lvl1pPr>
              <a:defRPr/>
            </a:lvl1pPr>
          </a:lstStyle>
          <a:p>
            <a:endParaRPr lang="nl-NL"/>
          </a:p>
        </p:txBody>
      </p:sp>
      <p:sp>
        <p:nvSpPr>
          <p:cNvPr id="7" name="Slide Number Placeholder 6"/>
          <p:cNvSpPr>
            <a:spLocks noGrp="1"/>
          </p:cNvSpPr>
          <p:nvPr>
            <p:ph type="sldNum" sz="quarter" idx="12"/>
          </p:nvPr>
        </p:nvSpPr>
        <p:spPr/>
        <p:txBody>
          <a:bodyPr/>
          <a:lstStyle>
            <a:lvl1pPr>
              <a:defRPr/>
            </a:lvl1pPr>
          </a:lstStyle>
          <a:p>
            <a:fld id="{77FA83BE-8E48-43DB-9B34-2DBF85D2DE02}" type="slidenum">
              <a:rPr lang="nl-NL"/>
              <a:pPr/>
              <a:t>‹nr.›</a:t>
            </a:fld>
            <a:endParaRPr lang="nl-NL"/>
          </a:p>
        </p:txBody>
      </p:sp>
    </p:spTree>
    <p:extLst>
      <p:ext uri="{BB962C8B-B14F-4D97-AF65-F5344CB8AC3E}">
        <p14:creationId xmlns:p14="http://schemas.microsoft.com/office/powerpoint/2010/main" val="30456870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26D5CB9B-ACF2-44C1-BB2B-350B388B3BFE}" type="slidenum">
              <a:rPr lang="nl-NL"/>
              <a:pPr/>
              <a:t>‹nr.›</a:t>
            </a:fld>
            <a:endParaRPr lang="nl-NL"/>
          </a:p>
        </p:txBody>
      </p:sp>
    </p:spTree>
    <p:extLst>
      <p:ext uri="{BB962C8B-B14F-4D97-AF65-F5344CB8AC3E}">
        <p14:creationId xmlns:p14="http://schemas.microsoft.com/office/powerpoint/2010/main" val="4964345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4463" y="1233488"/>
            <a:ext cx="2041525" cy="4921250"/>
          </a:xfrm>
        </p:spPr>
        <p:txBody>
          <a:bodyPr vert="eaVert"/>
          <a:lstStyle/>
          <a:p>
            <a:r>
              <a:rPr lang="en-US"/>
              <a:t>Click to edit Master title style</a:t>
            </a:r>
            <a:endParaRPr lang="nl-NL"/>
          </a:p>
        </p:txBody>
      </p:sp>
      <p:sp>
        <p:nvSpPr>
          <p:cNvPr id="3" name="Vertical Text Placeholder 2"/>
          <p:cNvSpPr>
            <a:spLocks noGrp="1"/>
          </p:cNvSpPr>
          <p:nvPr>
            <p:ph type="body" orient="vert" idx="1"/>
          </p:nvPr>
        </p:nvSpPr>
        <p:spPr>
          <a:xfrm>
            <a:off x="366713" y="1233488"/>
            <a:ext cx="5975350" cy="4921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63E8A307-21E1-4832-BD8A-3EE5431F3DD5}" type="slidenum">
              <a:rPr lang="nl-NL"/>
              <a:pPr/>
              <a:t>‹nr.›</a:t>
            </a:fld>
            <a:endParaRPr lang="nl-NL"/>
          </a:p>
        </p:txBody>
      </p:sp>
    </p:spTree>
    <p:extLst>
      <p:ext uri="{BB962C8B-B14F-4D97-AF65-F5344CB8AC3E}">
        <p14:creationId xmlns:p14="http://schemas.microsoft.com/office/powerpoint/2010/main" val="39884754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nl-NL"/>
              <a:t>Klik om de stijl te bewerken</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126064679"/>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537215458"/>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nl-NL"/>
              <a:t>Klik om de stijl te bewerken</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nl-NL"/>
              <a:t>Klik om de modelstijlen te bewerken</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3884089080"/>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sz="half" idx="1"/>
          </p:nvPr>
        </p:nvSpPr>
        <p:spPr>
          <a:xfrm>
            <a:off x="4908550" y="3511550"/>
            <a:ext cx="1735138" cy="26098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Content Placeholder 3"/>
          <p:cNvSpPr>
            <a:spLocks noGrp="1"/>
          </p:cNvSpPr>
          <p:nvPr>
            <p:ph sz="half" idx="2"/>
          </p:nvPr>
        </p:nvSpPr>
        <p:spPr>
          <a:xfrm>
            <a:off x="6796088" y="3511550"/>
            <a:ext cx="1736725" cy="26098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Date Placeholder 4"/>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2890195558"/>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nl-NL"/>
              <a:t>Klik om de stijl te bewerken</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630238" y="2505075"/>
            <a:ext cx="386873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629150" y="2505075"/>
            <a:ext cx="38877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Date Placeholder 6"/>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1584574382"/>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Date Placeholder 2"/>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678403019"/>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347185288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nl-NL"/>
              <a:t>Klik om de stijl te bewerken</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nl-NL"/>
              <a:t>Klik om de modelstijlen te bewerken</a:t>
            </a:r>
          </a:p>
        </p:txBody>
      </p:sp>
      <p:sp>
        <p:nvSpPr>
          <p:cNvPr id="4" name="Date Placeholder 3"/>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21187472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nl-NL"/>
              <a:t>Klik om de stijl te bewerken</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3868295605"/>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nl-NL"/>
              <a:t>Klik om de stijl te bewerken</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2942302806"/>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1159410488"/>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7938" y="2474913"/>
            <a:ext cx="904875" cy="3646487"/>
          </a:xfrm>
        </p:spPr>
        <p:txBody>
          <a:bodyPr vert="eaVert"/>
          <a:lstStyle/>
          <a:p>
            <a:r>
              <a:rPr lang="nl-NL"/>
              <a:t>Klik om de stijl te bewerken</a:t>
            </a:r>
          </a:p>
        </p:txBody>
      </p:sp>
      <p:sp>
        <p:nvSpPr>
          <p:cNvPr id="3" name="Vertical Text Placeholder 2"/>
          <p:cNvSpPr>
            <a:spLocks noGrp="1"/>
          </p:cNvSpPr>
          <p:nvPr>
            <p:ph type="body" orient="vert" idx="1"/>
          </p:nvPr>
        </p:nvSpPr>
        <p:spPr>
          <a:xfrm>
            <a:off x="4908550" y="2474913"/>
            <a:ext cx="2566988" cy="3646487"/>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1947262851"/>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nl-NL"/>
              <a:t>Klik om de stijl te bewerken</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18480DC2-F565-4408-BBFC-A6A4249B50C7}" type="slidenum">
              <a:rPr lang="nl-NL"/>
              <a:pPr/>
              <a:t>‹nr.›</a:t>
            </a:fld>
            <a:endParaRPr lang="nl-NL"/>
          </a:p>
        </p:txBody>
      </p:sp>
    </p:spTree>
    <p:extLst>
      <p:ext uri="{BB962C8B-B14F-4D97-AF65-F5344CB8AC3E}">
        <p14:creationId xmlns:p14="http://schemas.microsoft.com/office/powerpoint/2010/main" val="40634770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DBA0ADD1-EAA5-4670-8FE9-9C78FB9737C6}" type="slidenum">
              <a:rPr lang="nl-NL"/>
              <a:pPr/>
              <a:t>‹nr.›</a:t>
            </a:fld>
            <a:endParaRPr lang="nl-NL"/>
          </a:p>
        </p:txBody>
      </p:sp>
    </p:spTree>
    <p:extLst>
      <p:ext uri="{BB962C8B-B14F-4D97-AF65-F5344CB8AC3E}">
        <p14:creationId xmlns:p14="http://schemas.microsoft.com/office/powerpoint/2010/main" val="15136845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nl-NL"/>
              <a:t>Klik om de stijl te bewerken</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nl-NL"/>
              <a:t>Klik om de modelstijlen te bewerken</a:t>
            </a:r>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056AF5C1-FBC4-4B1D-A68F-38562EB1744C}" type="slidenum">
              <a:rPr lang="nl-NL"/>
              <a:pPr/>
              <a:t>‹nr.›</a:t>
            </a:fld>
            <a:endParaRPr lang="nl-NL"/>
          </a:p>
        </p:txBody>
      </p:sp>
    </p:spTree>
    <p:extLst>
      <p:ext uri="{BB962C8B-B14F-4D97-AF65-F5344CB8AC3E}">
        <p14:creationId xmlns:p14="http://schemas.microsoft.com/office/powerpoint/2010/main" val="251959372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sz="half" idx="1"/>
          </p:nvPr>
        </p:nvSpPr>
        <p:spPr>
          <a:xfrm>
            <a:off x="366713" y="1798638"/>
            <a:ext cx="4008437" cy="43561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Content Placeholder 3"/>
          <p:cNvSpPr>
            <a:spLocks noGrp="1"/>
          </p:cNvSpPr>
          <p:nvPr>
            <p:ph sz="half" idx="2"/>
          </p:nvPr>
        </p:nvSpPr>
        <p:spPr>
          <a:xfrm>
            <a:off x="4527550" y="1798638"/>
            <a:ext cx="4008438" cy="43561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Date Placeholder 4"/>
          <p:cNvSpPr>
            <a:spLocks noGrp="1"/>
          </p:cNvSpPr>
          <p:nvPr>
            <p:ph type="dt" sz="half" idx="10"/>
          </p:nvPr>
        </p:nvSpPr>
        <p:spPr/>
        <p:txBody>
          <a:bodyPr/>
          <a:lstStyle>
            <a:lvl1pPr>
              <a:defRPr/>
            </a:lvl1pPr>
          </a:lstStyle>
          <a:p>
            <a:pPr>
              <a:defRPr/>
            </a:pPr>
            <a:endParaRPr lang="nl-NL"/>
          </a:p>
        </p:txBody>
      </p:sp>
      <p:sp>
        <p:nvSpPr>
          <p:cNvPr id="6" name="Footer Placeholder 5"/>
          <p:cNvSpPr>
            <a:spLocks noGrp="1"/>
          </p:cNvSpPr>
          <p:nvPr>
            <p:ph type="ftr" sz="quarter" idx="11"/>
          </p:nvPr>
        </p:nvSpPr>
        <p:spPr/>
        <p:txBody>
          <a:bodyPr/>
          <a:lstStyle>
            <a:lvl1pPr>
              <a:defRPr/>
            </a:lvl1pPr>
          </a:lstStyle>
          <a:p>
            <a:endParaRPr lang="nl-NL"/>
          </a:p>
        </p:txBody>
      </p:sp>
      <p:sp>
        <p:nvSpPr>
          <p:cNvPr id="7" name="Slide Number Placeholder 6"/>
          <p:cNvSpPr>
            <a:spLocks noGrp="1"/>
          </p:cNvSpPr>
          <p:nvPr>
            <p:ph type="sldNum" sz="quarter" idx="12"/>
          </p:nvPr>
        </p:nvSpPr>
        <p:spPr/>
        <p:txBody>
          <a:bodyPr/>
          <a:lstStyle>
            <a:lvl1pPr>
              <a:defRPr/>
            </a:lvl1pPr>
          </a:lstStyle>
          <a:p>
            <a:fld id="{4F2DB16E-41DA-4FDD-ABBA-8CCAB1D6AF15}" type="slidenum">
              <a:rPr lang="nl-NL"/>
              <a:pPr/>
              <a:t>‹nr.›</a:t>
            </a:fld>
            <a:endParaRPr lang="nl-NL"/>
          </a:p>
        </p:txBody>
      </p:sp>
    </p:spTree>
    <p:extLst>
      <p:ext uri="{BB962C8B-B14F-4D97-AF65-F5344CB8AC3E}">
        <p14:creationId xmlns:p14="http://schemas.microsoft.com/office/powerpoint/2010/main" val="242787218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nl-NL"/>
              <a:t>Klik om de stijl te bewerken</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630238" y="2505075"/>
            <a:ext cx="386873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629150" y="2505075"/>
            <a:ext cx="38877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Date Placeholder 6"/>
          <p:cNvSpPr>
            <a:spLocks noGrp="1"/>
          </p:cNvSpPr>
          <p:nvPr>
            <p:ph type="dt" sz="half" idx="10"/>
          </p:nvPr>
        </p:nvSpPr>
        <p:spPr/>
        <p:txBody>
          <a:bodyPr/>
          <a:lstStyle>
            <a:lvl1pPr>
              <a:defRPr/>
            </a:lvl1pPr>
          </a:lstStyle>
          <a:p>
            <a:pPr>
              <a:defRPr/>
            </a:pPr>
            <a:endParaRPr lang="nl-NL"/>
          </a:p>
        </p:txBody>
      </p:sp>
      <p:sp>
        <p:nvSpPr>
          <p:cNvPr id="8" name="Footer Placeholder 7"/>
          <p:cNvSpPr>
            <a:spLocks noGrp="1"/>
          </p:cNvSpPr>
          <p:nvPr>
            <p:ph type="ftr" sz="quarter" idx="11"/>
          </p:nvPr>
        </p:nvSpPr>
        <p:spPr/>
        <p:txBody>
          <a:bodyPr/>
          <a:lstStyle>
            <a:lvl1pPr>
              <a:defRPr/>
            </a:lvl1pPr>
          </a:lstStyle>
          <a:p>
            <a:endParaRPr lang="nl-NL"/>
          </a:p>
        </p:txBody>
      </p:sp>
      <p:sp>
        <p:nvSpPr>
          <p:cNvPr id="9" name="Slide Number Placeholder 8"/>
          <p:cNvSpPr>
            <a:spLocks noGrp="1"/>
          </p:cNvSpPr>
          <p:nvPr>
            <p:ph type="sldNum" sz="quarter" idx="12"/>
          </p:nvPr>
        </p:nvSpPr>
        <p:spPr/>
        <p:txBody>
          <a:bodyPr/>
          <a:lstStyle>
            <a:lvl1pPr>
              <a:defRPr/>
            </a:lvl1pPr>
          </a:lstStyle>
          <a:p>
            <a:fld id="{C5C6E313-247E-4DEA-B324-EB9ED8841B37}" type="slidenum">
              <a:rPr lang="nl-NL"/>
              <a:pPr/>
              <a:t>‹nr.›</a:t>
            </a:fld>
            <a:endParaRPr lang="nl-NL"/>
          </a:p>
        </p:txBody>
      </p:sp>
    </p:spTree>
    <p:extLst>
      <p:ext uri="{BB962C8B-B14F-4D97-AF65-F5344CB8AC3E}">
        <p14:creationId xmlns:p14="http://schemas.microsoft.com/office/powerpoint/2010/main" val="391328407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Date Placeholder 2"/>
          <p:cNvSpPr>
            <a:spLocks noGrp="1"/>
          </p:cNvSpPr>
          <p:nvPr>
            <p:ph type="dt" sz="half" idx="10"/>
          </p:nvPr>
        </p:nvSpPr>
        <p:spPr/>
        <p:txBody>
          <a:bodyPr/>
          <a:lstStyle>
            <a:lvl1pPr>
              <a:defRPr/>
            </a:lvl1pPr>
          </a:lstStyle>
          <a:p>
            <a:pPr>
              <a:defRPr/>
            </a:pPr>
            <a:endParaRPr lang="nl-NL"/>
          </a:p>
        </p:txBody>
      </p:sp>
      <p:sp>
        <p:nvSpPr>
          <p:cNvPr id="4" name="Footer Placeholder 3"/>
          <p:cNvSpPr>
            <a:spLocks noGrp="1"/>
          </p:cNvSpPr>
          <p:nvPr>
            <p:ph type="ftr" sz="quarter" idx="11"/>
          </p:nvPr>
        </p:nvSpPr>
        <p:spPr/>
        <p:txBody>
          <a:bodyPr/>
          <a:lstStyle>
            <a:lvl1pPr>
              <a:defRPr/>
            </a:lvl1pPr>
          </a:lstStyle>
          <a:p>
            <a:endParaRPr lang="nl-NL"/>
          </a:p>
        </p:txBody>
      </p:sp>
      <p:sp>
        <p:nvSpPr>
          <p:cNvPr id="5" name="Slide Number Placeholder 4"/>
          <p:cNvSpPr>
            <a:spLocks noGrp="1"/>
          </p:cNvSpPr>
          <p:nvPr>
            <p:ph type="sldNum" sz="quarter" idx="12"/>
          </p:nvPr>
        </p:nvSpPr>
        <p:spPr/>
        <p:txBody>
          <a:bodyPr/>
          <a:lstStyle>
            <a:lvl1pPr>
              <a:defRPr/>
            </a:lvl1pPr>
          </a:lstStyle>
          <a:p>
            <a:fld id="{A736C65D-BE6B-4060-81A9-BF9450485409}" type="slidenum">
              <a:rPr lang="nl-NL"/>
              <a:pPr/>
              <a:t>‹nr.›</a:t>
            </a:fld>
            <a:endParaRPr lang="nl-NL"/>
          </a:p>
        </p:txBody>
      </p:sp>
    </p:spTree>
    <p:extLst>
      <p:ext uri="{BB962C8B-B14F-4D97-AF65-F5344CB8AC3E}">
        <p14:creationId xmlns:p14="http://schemas.microsoft.com/office/powerpoint/2010/main" val="588676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sz="half" idx="1"/>
          </p:nvPr>
        </p:nvSpPr>
        <p:spPr>
          <a:xfrm>
            <a:off x="4908550" y="3511550"/>
            <a:ext cx="1735138" cy="26098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Content Placeholder 3"/>
          <p:cNvSpPr>
            <a:spLocks noGrp="1"/>
          </p:cNvSpPr>
          <p:nvPr>
            <p:ph sz="half" idx="2"/>
          </p:nvPr>
        </p:nvSpPr>
        <p:spPr>
          <a:xfrm>
            <a:off x="6796088" y="3511550"/>
            <a:ext cx="1736725" cy="26098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Date Placeholder 4"/>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10439149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nl-NL"/>
          </a:p>
        </p:txBody>
      </p:sp>
      <p:sp>
        <p:nvSpPr>
          <p:cNvPr id="3" name="Footer Placeholder 2"/>
          <p:cNvSpPr>
            <a:spLocks noGrp="1"/>
          </p:cNvSpPr>
          <p:nvPr>
            <p:ph type="ftr" sz="quarter" idx="11"/>
          </p:nvPr>
        </p:nvSpPr>
        <p:spPr/>
        <p:txBody>
          <a:bodyPr/>
          <a:lstStyle>
            <a:lvl1pPr>
              <a:defRPr/>
            </a:lvl1pPr>
          </a:lstStyle>
          <a:p>
            <a:endParaRPr lang="nl-NL"/>
          </a:p>
        </p:txBody>
      </p:sp>
      <p:sp>
        <p:nvSpPr>
          <p:cNvPr id="4" name="Slide Number Placeholder 3"/>
          <p:cNvSpPr>
            <a:spLocks noGrp="1"/>
          </p:cNvSpPr>
          <p:nvPr>
            <p:ph type="sldNum" sz="quarter" idx="12"/>
          </p:nvPr>
        </p:nvSpPr>
        <p:spPr/>
        <p:txBody>
          <a:bodyPr/>
          <a:lstStyle>
            <a:lvl1pPr>
              <a:defRPr/>
            </a:lvl1pPr>
          </a:lstStyle>
          <a:p>
            <a:fld id="{74512BB8-D9F5-4E1C-B50B-66E0FF6FF896}" type="slidenum">
              <a:rPr lang="nl-NL"/>
              <a:pPr/>
              <a:t>‹nr.›</a:t>
            </a:fld>
            <a:endParaRPr lang="nl-NL"/>
          </a:p>
        </p:txBody>
      </p:sp>
    </p:spTree>
    <p:extLst>
      <p:ext uri="{BB962C8B-B14F-4D97-AF65-F5344CB8AC3E}">
        <p14:creationId xmlns:p14="http://schemas.microsoft.com/office/powerpoint/2010/main" val="31290006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nl-NL"/>
              <a:t>Klik om de stijl te bewerken</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lvl1pPr>
              <a:defRPr/>
            </a:lvl1pPr>
          </a:lstStyle>
          <a:p>
            <a:pPr>
              <a:defRPr/>
            </a:pPr>
            <a:endParaRPr lang="nl-NL"/>
          </a:p>
        </p:txBody>
      </p:sp>
      <p:sp>
        <p:nvSpPr>
          <p:cNvPr id="6" name="Footer Placeholder 5"/>
          <p:cNvSpPr>
            <a:spLocks noGrp="1"/>
          </p:cNvSpPr>
          <p:nvPr>
            <p:ph type="ftr" sz="quarter" idx="11"/>
          </p:nvPr>
        </p:nvSpPr>
        <p:spPr/>
        <p:txBody>
          <a:bodyPr/>
          <a:lstStyle>
            <a:lvl1pPr>
              <a:defRPr/>
            </a:lvl1pPr>
          </a:lstStyle>
          <a:p>
            <a:endParaRPr lang="nl-NL"/>
          </a:p>
        </p:txBody>
      </p:sp>
      <p:sp>
        <p:nvSpPr>
          <p:cNvPr id="7" name="Slide Number Placeholder 6"/>
          <p:cNvSpPr>
            <a:spLocks noGrp="1"/>
          </p:cNvSpPr>
          <p:nvPr>
            <p:ph type="sldNum" sz="quarter" idx="12"/>
          </p:nvPr>
        </p:nvSpPr>
        <p:spPr/>
        <p:txBody>
          <a:bodyPr/>
          <a:lstStyle>
            <a:lvl1pPr>
              <a:defRPr/>
            </a:lvl1pPr>
          </a:lstStyle>
          <a:p>
            <a:fld id="{50D6C885-66FE-42DA-A8CD-538981626F76}" type="slidenum">
              <a:rPr lang="nl-NL"/>
              <a:pPr/>
              <a:t>‹nr.›</a:t>
            </a:fld>
            <a:endParaRPr lang="nl-NL"/>
          </a:p>
        </p:txBody>
      </p:sp>
    </p:spTree>
    <p:extLst>
      <p:ext uri="{BB962C8B-B14F-4D97-AF65-F5344CB8AC3E}">
        <p14:creationId xmlns:p14="http://schemas.microsoft.com/office/powerpoint/2010/main" val="16414181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nl-NL"/>
              <a:t>Klik om de stijl te bewerken</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lvl1pPr>
              <a:defRPr/>
            </a:lvl1pPr>
          </a:lstStyle>
          <a:p>
            <a:pPr>
              <a:defRPr/>
            </a:pPr>
            <a:endParaRPr lang="nl-NL"/>
          </a:p>
        </p:txBody>
      </p:sp>
      <p:sp>
        <p:nvSpPr>
          <p:cNvPr id="6" name="Footer Placeholder 5"/>
          <p:cNvSpPr>
            <a:spLocks noGrp="1"/>
          </p:cNvSpPr>
          <p:nvPr>
            <p:ph type="ftr" sz="quarter" idx="11"/>
          </p:nvPr>
        </p:nvSpPr>
        <p:spPr/>
        <p:txBody>
          <a:bodyPr/>
          <a:lstStyle>
            <a:lvl1pPr>
              <a:defRPr/>
            </a:lvl1pPr>
          </a:lstStyle>
          <a:p>
            <a:endParaRPr lang="nl-NL"/>
          </a:p>
        </p:txBody>
      </p:sp>
      <p:sp>
        <p:nvSpPr>
          <p:cNvPr id="7" name="Slide Number Placeholder 6"/>
          <p:cNvSpPr>
            <a:spLocks noGrp="1"/>
          </p:cNvSpPr>
          <p:nvPr>
            <p:ph type="sldNum" sz="quarter" idx="12"/>
          </p:nvPr>
        </p:nvSpPr>
        <p:spPr/>
        <p:txBody>
          <a:bodyPr/>
          <a:lstStyle>
            <a:lvl1pPr>
              <a:defRPr/>
            </a:lvl1pPr>
          </a:lstStyle>
          <a:p>
            <a:fld id="{77FA83BE-8E48-43DB-9B34-2DBF85D2DE02}" type="slidenum">
              <a:rPr lang="nl-NL"/>
              <a:pPr/>
              <a:t>‹nr.›</a:t>
            </a:fld>
            <a:endParaRPr lang="nl-NL"/>
          </a:p>
        </p:txBody>
      </p:sp>
    </p:spTree>
    <p:extLst>
      <p:ext uri="{BB962C8B-B14F-4D97-AF65-F5344CB8AC3E}">
        <p14:creationId xmlns:p14="http://schemas.microsoft.com/office/powerpoint/2010/main" val="9523613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26D5CB9B-ACF2-44C1-BB2B-350B388B3BFE}" type="slidenum">
              <a:rPr lang="nl-NL"/>
              <a:pPr/>
              <a:t>‹nr.›</a:t>
            </a:fld>
            <a:endParaRPr lang="nl-NL"/>
          </a:p>
        </p:txBody>
      </p:sp>
    </p:spTree>
    <p:extLst>
      <p:ext uri="{BB962C8B-B14F-4D97-AF65-F5344CB8AC3E}">
        <p14:creationId xmlns:p14="http://schemas.microsoft.com/office/powerpoint/2010/main" val="379130854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4463" y="1233488"/>
            <a:ext cx="2041525" cy="4921250"/>
          </a:xfrm>
        </p:spPr>
        <p:txBody>
          <a:bodyPr vert="eaVert"/>
          <a:lstStyle/>
          <a:p>
            <a:r>
              <a:rPr lang="nl-NL"/>
              <a:t>Klik om de stijl te bewerken</a:t>
            </a:r>
          </a:p>
        </p:txBody>
      </p:sp>
      <p:sp>
        <p:nvSpPr>
          <p:cNvPr id="3" name="Vertical Text Placeholder 2"/>
          <p:cNvSpPr>
            <a:spLocks noGrp="1"/>
          </p:cNvSpPr>
          <p:nvPr>
            <p:ph type="body" orient="vert" idx="1"/>
          </p:nvPr>
        </p:nvSpPr>
        <p:spPr>
          <a:xfrm>
            <a:off x="366713" y="1233488"/>
            <a:ext cx="5975350" cy="4921250"/>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pPr>
              <a:defRPr/>
            </a:pPr>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63E8A307-21E1-4832-BD8A-3EE5431F3DD5}" type="slidenum">
              <a:rPr lang="nl-NL"/>
              <a:pPr/>
              <a:t>‹nr.›</a:t>
            </a:fld>
            <a:endParaRPr lang="nl-NL"/>
          </a:p>
        </p:txBody>
      </p:sp>
    </p:spTree>
    <p:extLst>
      <p:ext uri="{BB962C8B-B14F-4D97-AF65-F5344CB8AC3E}">
        <p14:creationId xmlns:p14="http://schemas.microsoft.com/office/powerpoint/2010/main" val="3083067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nl-NL"/>
              <a:t>Klik om de stijl te bewerken</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3207711110"/>
      </p:ext>
    </p:extLst>
  </p:cSld>
  <p:clrMapOvr>
    <a:masterClrMapping/>
  </p:clrMapOvr>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3051123278"/>
      </p:ext>
    </p:extLst>
  </p:cSld>
  <p:clrMapOvr>
    <a:masterClrMapping/>
  </p:clrMapOvr>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nl-NL"/>
              <a:t>Klik om de stijl te bewerken</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nl-NL"/>
              <a:t>Klik om de modelstijlen te bewerken</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1733317483"/>
      </p:ext>
    </p:extLst>
  </p:cSld>
  <p:clrMapOvr>
    <a:masterClrMapping/>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sz="half" idx="1"/>
          </p:nvPr>
        </p:nvSpPr>
        <p:spPr>
          <a:xfrm>
            <a:off x="4908550" y="3511550"/>
            <a:ext cx="1735138" cy="26098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Content Placeholder 3"/>
          <p:cNvSpPr>
            <a:spLocks noGrp="1"/>
          </p:cNvSpPr>
          <p:nvPr>
            <p:ph sz="half" idx="2"/>
          </p:nvPr>
        </p:nvSpPr>
        <p:spPr>
          <a:xfrm>
            <a:off x="6796088" y="3511550"/>
            <a:ext cx="1736725" cy="26098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Date Placeholder 4"/>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2143018932"/>
      </p:ext>
    </p:extLst>
  </p:cSld>
  <p:clrMapOvr>
    <a:masterClrMapping/>
  </p:clrMapOvr>
  <p:hf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nl-NL"/>
              <a:t>Klik om de stijl te bewerken</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630238" y="2505075"/>
            <a:ext cx="386873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629150" y="2505075"/>
            <a:ext cx="38877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Date Placeholder 6"/>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7535334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nl-NL"/>
              <a:t>Klik om de stijl te bewerken</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630238" y="2505075"/>
            <a:ext cx="386873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629150" y="2505075"/>
            <a:ext cx="38877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Date Placeholder 6"/>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33526128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Date Placeholder 2"/>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3069422022"/>
      </p:ext>
    </p:extLst>
  </p:cSld>
  <p:clrMapOvr>
    <a:masterClrMapping/>
  </p:clrMapOvr>
  <p:hf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761146610"/>
      </p:ext>
    </p:extLst>
  </p:cSld>
  <p:clrMapOvr>
    <a:masterClrMapping/>
  </p:clrMapOvr>
  <p:hf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nl-NL"/>
              <a:t>Klik om de stijl te bewerken</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335433142"/>
      </p:ext>
    </p:extLst>
  </p:cSld>
  <p:clrMapOvr>
    <a:masterClrMapping/>
  </p:clrMapOvr>
  <p:hf hdr="0" ftr="0" dt="0"/>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nl-NL"/>
              <a:t>Klik om de stijl te bewerken</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1483220218"/>
      </p:ext>
    </p:extLst>
  </p:cSld>
  <p:clrMapOvr>
    <a:masterClrMapping/>
  </p:clrMapOvr>
  <p:hf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3847628305"/>
      </p:ext>
    </p:extLst>
  </p:cSld>
  <p:clrMapOvr>
    <a:masterClrMapping/>
  </p:clrMapOvr>
  <p:hf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7938" y="2474913"/>
            <a:ext cx="904875" cy="3646487"/>
          </a:xfrm>
        </p:spPr>
        <p:txBody>
          <a:bodyPr vert="eaVert"/>
          <a:lstStyle/>
          <a:p>
            <a:r>
              <a:rPr lang="nl-NL"/>
              <a:t>Klik om de stijl te bewerken</a:t>
            </a:r>
          </a:p>
        </p:txBody>
      </p:sp>
      <p:sp>
        <p:nvSpPr>
          <p:cNvPr id="3" name="Vertical Text Placeholder 2"/>
          <p:cNvSpPr>
            <a:spLocks noGrp="1"/>
          </p:cNvSpPr>
          <p:nvPr>
            <p:ph type="body" orient="vert" idx="1"/>
          </p:nvPr>
        </p:nvSpPr>
        <p:spPr>
          <a:xfrm>
            <a:off x="4908550" y="2474913"/>
            <a:ext cx="2566988" cy="3646487"/>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Date Placeholder 3"/>
          <p:cNvSpPr>
            <a:spLocks noGrp="1"/>
          </p:cNvSpPr>
          <p:nvPr>
            <p:ph type="dt" sz="half" idx="10"/>
          </p:nvPr>
        </p:nvSpPr>
        <p:spPr/>
        <p:txBody>
          <a:bodyPr/>
          <a:lstStyle>
            <a:lvl1pPr>
              <a:defRPr/>
            </a:lvl1pPr>
          </a:lstStyle>
          <a:p>
            <a:pPr>
              <a:defRPr/>
            </a:pPr>
            <a:endParaRPr lang="nl-NL"/>
          </a:p>
        </p:txBody>
      </p:sp>
    </p:spTree>
    <p:extLst>
      <p:ext uri="{BB962C8B-B14F-4D97-AF65-F5344CB8AC3E}">
        <p14:creationId xmlns:p14="http://schemas.microsoft.com/office/powerpoint/2010/main" val="3542251789"/>
      </p:ext>
    </p:extLst>
  </p:cSld>
  <p:clrMapOvr>
    <a:masterClrMapping/>
  </p:clrMapOvr>
  <p:hf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7"/>
            <a:ext cx="7772400" cy="1470025"/>
          </a:xfrm>
        </p:spPr>
        <p:txBody>
          <a:bodyPr/>
          <a:lstStyle/>
          <a:p>
            <a:r>
              <a:rPr lang="nl-NL"/>
              <a:t>Klik om het opmaakprofiel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nl-NL"/>
              <a:t>Klik om het opmaakprofiel van de modelondertitel te bewerken</a:t>
            </a:r>
          </a:p>
        </p:txBody>
      </p:sp>
      <p:sp>
        <p:nvSpPr>
          <p:cNvPr id="4" name="Tijdelijke aanduiding voor datum 3"/>
          <p:cNvSpPr>
            <a:spLocks noGrp="1"/>
          </p:cNvSpPr>
          <p:nvPr>
            <p:ph type="dt" sz="half" idx="10"/>
          </p:nvPr>
        </p:nvSpPr>
        <p:spPr/>
        <p:txBody>
          <a:bodyPr/>
          <a:lstStyle/>
          <a:p>
            <a:fld id="{8638F0FA-503B-447F-A02E-6BF1D880434F}" type="datetimeFigureOut">
              <a:rPr lang="nl-NL" smtClean="0"/>
              <a:pPr/>
              <a:t>7-11-2025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387191450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het opmaakprofiel te bewerken</a:t>
            </a:r>
          </a:p>
        </p:txBody>
      </p:sp>
      <p:sp>
        <p:nvSpPr>
          <p:cNvPr id="3" name="Tijdelijke aanduiding voor inhoud 2"/>
          <p:cNvSpPr>
            <a:spLocks noGrp="1"/>
          </p:cNvSpPr>
          <p:nvPr>
            <p:ph idx="1"/>
          </p:nvPr>
        </p:nvSpPr>
        <p:spPr/>
        <p:txBody>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8638F0FA-503B-447F-A02E-6BF1D880434F}" type="datetimeFigureOut">
              <a:rPr lang="nl-NL" smtClean="0"/>
              <a:pPr/>
              <a:t>7-11-2025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266913664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2"/>
            <a:ext cx="7772400" cy="1362075"/>
          </a:xfrm>
        </p:spPr>
        <p:txBody>
          <a:bodyPr anchor="t"/>
          <a:lstStyle>
            <a:lvl1pPr algn="l">
              <a:defRPr sz="3000" b="1" cap="all"/>
            </a:lvl1pPr>
          </a:lstStyle>
          <a:p>
            <a:r>
              <a:rPr lang="nl-NL"/>
              <a:t>Klik om het opmaakprofiel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nl-NL"/>
              <a:t>Klik om de opmaakprofielen van de modeltekst te bewerken</a:t>
            </a:r>
          </a:p>
        </p:txBody>
      </p:sp>
      <p:sp>
        <p:nvSpPr>
          <p:cNvPr id="4" name="Tijdelijke aanduiding voor datum 3"/>
          <p:cNvSpPr>
            <a:spLocks noGrp="1"/>
          </p:cNvSpPr>
          <p:nvPr>
            <p:ph type="dt" sz="half" idx="10"/>
          </p:nvPr>
        </p:nvSpPr>
        <p:spPr/>
        <p:txBody>
          <a:bodyPr/>
          <a:lstStyle/>
          <a:p>
            <a:fld id="{8638F0FA-503B-447F-A02E-6BF1D880434F}" type="datetimeFigureOut">
              <a:rPr lang="nl-NL" smtClean="0"/>
              <a:pPr/>
              <a:t>7-11-2025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100449835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het opmaakprofiel te bewerken</a:t>
            </a:r>
          </a:p>
        </p:txBody>
      </p:sp>
      <p:sp>
        <p:nvSpPr>
          <p:cNvPr id="3" name="Tijdelijke aanduiding voor inhoud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8638F0FA-503B-447F-A02E-6BF1D880434F}" type="datetimeFigureOut">
              <a:rPr lang="nl-NL" smtClean="0"/>
              <a:pPr/>
              <a:t>7-11-2025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1230873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Date Placeholder 2"/>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234304527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het opmaakprofiel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 om de opmaakprofielen van de modeltekst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 om de opmaakprofielen van de modeltekst te bewerken</a:t>
            </a:r>
          </a:p>
        </p:txBody>
      </p:sp>
      <p:sp>
        <p:nvSpPr>
          <p:cNvPr id="6" name="Tijdelijke aanduiding voor inhoud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8638F0FA-503B-447F-A02E-6BF1D880434F}" type="datetimeFigureOut">
              <a:rPr lang="nl-NL" smtClean="0"/>
              <a:pPr/>
              <a:t>7-11-2025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416082474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het opmaakprofiel te bewerken</a:t>
            </a:r>
          </a:p>
        </p:txBody>
      </p:sp>
      <p:sp>
        <p:nvSpPr>
          <p:cNvPr id="3" name="Tijdelijke aanduiding voor datum 2"/>
          <p:cNvSpPr>
            <a:spLocks noGrp="1"/>
          </p:cNvSpPr>
          <p:nvPr>
            <p:ph type="dt" sz="half" idx="10"/>
          </p:nvPr>
        </p:nvSpPr>
        <p:spPr/>
        <p:txBody>
          <a:bodyPr/>
          <a:lstStyle/>
          <a:p>
            <a:fld id="{8638F0FA-503B-447F-A02E-6BF1D880434F}" type="datetimeFigureOut">
              <a:rPr lang="nl-NL" smtClean="0"/>
              <a:pPr/>
              <a:t>7-11-2025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234458261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638F0FA-503B-447F-A02E-6BF1D880434F}" type="datetimeFigureOut">
              <a:rPr lang="nl-NL" smtClean="0"/>
              <a:pPr/>
              <a:t>7-11-2025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88213485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1500" b="1"/>
            </a:lvl1pPr>
          </a:lstStyle>
          <a:p>
            <a:r>
              <a:rPr lang="nl-NL"/>
              <a:t>Klik om het opmaakprofiel te bewerken</a:t>
            </a:r>
          </a:p>
        </p:txBody>
      </p:sp>
      <p:sp>
        <p:nvSpPr>
          <p:cNvPr id="3" name="Tijdelijke aanduiding voor inhoud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nl-NL"/>
              <a:t>Klik om de opmaakprofielen van de modeltekst te bewerken</a:t>
            </a:r>
          </a:p>
        </p:txBody>
      </p:sp>
      <p:sp>
        <p:nvSpPr>
          <p:cNvPr id="5" name="Tijdelijke aanduiding voor datum 4"/>
          <p:cNvSpPr>
            <a:spLocks noGrp="1"/>
          </p:cNvSpPr>
          <p:nvPr>
            <p:ph type="dt" sz="half" idx="10"/>
          </p:nvPr>
        </p:nvSpPr>
        <p:spPr/>
        <p:txBody>
          <a:bodyPr/>
          <a:lstStyle/>
          <a:p>
            <a:fld id="{8638F0FA-503B-447F-A02E-6BF1D880434F}" type="datetimeFigureOut">
              <a:rPr lang="nl-NL" smtClean="0"/>
              <a:pPr/>
              <a:t>7-11-2025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96778536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1500" b="1"/>
            </a:lvl1pPr>
          </a:lstStyle>
          <a:p>
            <a:r>
              <a:rPr lang="nl-NL"/>
              <a:t>Klik om het opmaakprofiel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nl-NL"/>
              <a:t>Klik om de opmaakprofielen van de modeltekst te bewerken</a:t>
            </a:r>
          </a:p>
        </p:txBody>
      </p:sp>
      <p:sp>
        <p:nvSpPr>
          <p:cNvPr id="5" name="Tijdelijke aanduiding voor datum 4"/>
          <p:cNvSpPr>
            <a:spLocks noGrp="1"/>
          </p:cNvSpPr>
          <p:nvPr>
            <p:ph type="dt" sz="half" idx="10"/>
          </p:nvPr>
        </p:nvSpPr>
        <p:spPr/>
        <p:txBody>
          <a:bodyPr/>
          <a:lstStyle/>
          <a:p>
            <a:fld id="{8638F0FA-503B-447F-A02E-6BF1D880434F}" type="datetimeFigureOut">
              <a:rPr lang="nl-NL" smtClean="0"/>
              <a:pPr/>
              <a:t>7-11-2025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222156860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het opmaakprofiel te bewerken</a:t>
            </a:r>
          </a:p>
        </p:txBody>
      </p:sp>
      <p:sp>
        <p:nvSpPr>
          <p:cNvPr id="3" name="Tijdelijke aanduiding voor verticale tekst 2"/>
          <p:cNvSpPr>
            <a:spLocks noGrp="1"/>
          </p:cNvSpPr>
          <p:nvPr>
            <p:ph type="body" orient="vert" idx="1"/>
          </p:nvPr>
        </p:nvSpPr>
        <p:spPr/>
        <p:txBody>
          <a:bodyPr vert="eaVert"/>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8638F0FA-503B-447F-A02E-6BF1D880434F}" type="datetimeFigureOut">
              <a:rPr lang="nl-NL" smtClean="0"/>
              <a:pPr/>
              <a:t>7-11-2025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74827446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40"/>
            <a:ext cx="2057400" cy="5851525"/>
          </a:xfrm>
        </p:spPr>
        <p:txBody>
          <a:bodyPr vert="eaVert"/>
          <a:lstStyle/>
          <a:p>
            <a:r>
              <a:rPr lang="nl-NL"/>
              <a:t>Klik om het opmaakprofiel te bewerken</a:t>
            </a:r>
          </a:p>
        </p:txBody>
      </p:sp>
      <p:sp>
        <p:nvSpPr>
          <p:cNvPr id="3" name="Tijdelijke aanduiding voor verticale tekst 2"/>
          <p:cNvSpPr>
            <a:spLocks noGrp="1"/>
          </p:cNvSpPr>
          <p:nvPr>
            <p:ph type="body" orient="vert" idx="1"/>
          </p:nvPr>
        </p:nvSpPr>
        <p:spPr>
          <a:xfrm>
            <a:off x="457200" y="274640"/>
            <a:ext cx="6019800" cy="5851525"/>
          </a:xfrm>
        </p:spPr>
        <p:txBody>
          <a:bodyPr vert="eaVert"/>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8638F0FA-503B-447F-A02E-6BF1D880434F}" type="datetimeFigureOut">
              <a:rPr lang="nl-NL" smtClean="0"/>
              <a:pPr/>
              <a:t>7-11-2025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EE7185-A582-4542-8FF0-969B3F80C0A5}" type="slidenum">
              <a:rPr lang="nl-NL" smtClean="0"/>
              <a:pPr/>
              <a:t>‹nr.›</a:t>
            </a:fld>
            <a:endParaRPr lang="nl-NL"/>
          </a:p>
        </p:txBody>
      </p:sp>
    </p:spTree>
    <p:extLst>
      <p:ext uri="{BB962C8B-B14F-4D97-AF65-F5344CB8AC3E}">
        <p14:creationId xmlns:p14="http://schemas.microsoft.com/office/powerpoint/2010/main" val="369983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1396822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nl-NL"/>
              <a:t>Klik om de stijl te bewerken</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3058592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nl-NL"/>
              <a:t>Klik om de stijl te bewerken</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lvl1pPr>
              <a:defRPr/>
            </a:lvl1pPr>
          </a:lstStyle>
          <a:p>
            <a:endParaRPr lang="nl-NL"/>
          </a:p>
        </p:txBody>
      </p:sp>
    </p:spTree>
    <p:extLst>
      <p:ext uri="{BB962C8B-B14F-4D97-AF65-F5344CB8AC3E}">
        <p14:creationId xmlns:p14="http://schemas.microsoft.com/office/powerpoint/2010/main" val="1803029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4.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shpFoto" descr="Afb 1.png"/>
          <p:cNvPicPr preferRelativeResize="0">
            <a:picLocks/>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457358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hpKleurvlak"/>
          <p:cNvSpPr>
            <a:spLocks noChangeArrowheads="1"/>
          </p:cNvSpPr>
          <p:nvPr/>
        </p:nvSpPr>
        <p:spPr bwMode="auto">
          <a:xfrm>
            <a:off x="4572000" y="0"/>
            <a:ext cx="4572000" cy="6861175"/>
          </a:xfrm>
          <a:prstGeom prst="rect">
            <a:avLst/>
          </a:prstGeom>
          <a:solidFill>
            <a:srgbClr val="007BC7"/>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lgn="l">
              <a:defRPr>
                <a:solidFill>
                  <a:schemeClr val="tx1"/>
                </a:solidFill>
                <a:latin typeface="Arial" panose="020B0604020202020204" pitchFamily="34" charset="0"/>
              </a:defRPr>
            </a:lvl1pPr>
            <a:lvl2pPr marL="742950" indent="-285750" algn="l">
              <a:defRPr>
                <a:solidFill>
                  <a:schemeClr val="tx1"/>
                </a:solidFill>
                <a:latin typeface="Arial" panose="020B0604020202020204" pitchFamily="34" charset="0"/>
              </a:defRPr>
            </a:lvl2pPr>
            <a:lvl3pPr marL="1143000" indent="-228600" algn="l">
              <a:defRPr>
                <a:solidFill>
                  <a:schemeClr val="tx1"/>
                </a:solidFill>
                <a:latin typeface="Arial" panose="020B0604020202020204" pitchFamily="34" charset="0"/>
              </a:defRPr>
            </a:lvl3pPr>
            <a:lvl4pPr marL="1600200" indent="-228600" algn="l">
              <a:defRPr>
                <a:solidFill>
                  <a:schemeClr val="tx1"/>
                </a:solidFill>
                <a:latin typeface="Arial" panose="020B0604020202020204" pitchFamily="34" charset="0"/>
              </a:defRPr>
            </a:lvl4pPr>
            <a:lvl5pPr marL="2057400" indent="-228600" algn="l">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1" hangingPunct="1"/>
            <a:endParaRPr lang="en-US" sz="1800">
              <a:latin typeface="Verdana" panose="020B0604030504040204" pitchFamily="34" charset="0"/>
            </a:endParaRPr>
          </a:p>
        </p:txBody>
      </p:sp>
      <p:sp>
        <p:nvSpPr>
          <p:cNvPr id="5124" name="shpDatum"/>
          <p:cNvSpPr>
            <a:spLocks noGrp="1" noChangeArrowheads="1"/>
          </p:cNvSpPr>
          <p:nvPr>
            <p:ph type="dt" sz="half" idx="2"/>
          </p:nvPr>
        </p:nvSpPr>
        <p:spPr bwMode="auto">
          <a:xfrm>
            <a:off x="4929188" y="6380163"/>
            <a:ext cx="3603625" cy="36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a:solidFill>
                  <a:schemeClr val="bg1"/>
                </a:solidFill>
              </a:defRPr>
            </a:lvl1pPr>
          </a:lstStyle>
          <a:p>
            <a:endParaRPr lang="nl-NL"/>
          </a:p>
        </p:txBody>
      </p:sp>
      <p:sp>
        <p:nvSpPr>
          <p:cNvPr id="5125" name="shpTitel"/>
          <p:cNvSpPr>
            <a:spLocks noGrp="1" noChangeArrowheads="1"/>
          </p:cNvSpPr>
          <p:nvPr>
            <p:ph type="title"/>
          </p:nvPr>
        </p:nvSpPr>
        <p:spPr bwMode="auto">
          <a:xfrm>
            <a:off x="4922838" y="2474913"/>
            <a:ext cx="3598862"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nl-NL"/>
          </a:p>
        </p:txBody>
      </p:sp>
      <p:sp>
        <p:nvSpPr>
          <p:cNvPr id="5126" name="shpTekst"/>
          <p:cNvSpPr>
            <a:spLocks noGrp="1" noChangeArrowheads="1"/>
          </p:cNvSpPr>
          <p:nvPr>
            <p:ph type="body" idx="1"/>
          </p:nvPr>
        </p:nvSpPr>
        <p:spPr bwMode="auto">
          <a:xfrm>
            <a:off x="4908550" y="3511550"/>
            <a:ext cx="3624263" cy="260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endParaRPr lang="nl-NL"/>
          </a:p>
        </p:txBody>
      </p:sp>
      <p:pic>
        <p:nvPicPr>
          <p:cNvPr id="5127" name="Picture 15" descr="Logo_Powerpoint_pos_nl"/>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200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dt="0"/>
  <p:txStyles>
    <p:titleStyle>
      <a:lvl1pPr algn="l" rtl="0" eaLnBrk="1" fontAlgn="base" hangingPunct="1">
        <a:spcBef>
          <a:spcPct val="0"/>
        </a:spcBef>
        <a:spcAft>
          <a:spcPct val="0"/>
        </a:spcAft>
        <a:defRPr sz="2600" kern="1200">
          <a:solidFill>
            <a:schemeClr val="bg1"/>
          </a:solidFill>
          <a:latin typeface="+mj-lt"/>
          <a:ea typeface="+mj-ea"/>
          <a:cs typeface="+mj-cs"/>
        </a:defRPr>
      </a:lvl1pPr>
      <a:lvl2pPr algn="l" rtl="0" eaLnBrk="1" fontAlgn="base" hangingPunct="1">
        <a:spcBef>
          <a:spcPct val="0"/>
        </a:spcBef>
        <a:spcAft>
          <a:spcPct val="0"/>
        </a:spcAft>
        <a:defRPr sz="2600">
          <a:solidFill>
            <a:schemeClr val="bg1"/>
          </a:solidFill>
          <a:latin typeface="Verdana" panose="020B0604030504040204" pitchFamily="34" charset="0"/>
        </a:defRPr>
      </a:lvl2pPr>
      <a:lvl3pPr algn="l" rtl="0" eaLnBrk="1" fontAlgn="base" hangingPunct="1">
        <a:spcBef>
          <a:spcPct val="0"/>
        </a:spcBef>
        <a:spcAft>
          <a:spcPct val="0"/>
        </a:spcAft>
        <a:defRPr sz="2600">
          <a:solidFill>
            <a:schemeClr val="bg1"/>
          </a:solidFill>
          <a:latin typeface="Verdana" panose="020B0604030504040204" pitchFamily="34" charset="0"/>
        </a:defRPr>
      </a:lvl3pPr>
      <a:lvl4pPr algn="l" rtl="0" eaLnBrk="1" fontAlgn="base" hangingPunct="1">
        <a:spcBef>
          <a:spcPct val="0"/>
        </a:spcBef>
        <a:spcAft>
          <a:spcPct val="0"/>
        </a:spcAft>
        <a:defRPr sz="2600">
          <a:solidFill>
            <a:schemeClr val="bg1"/>
          </a:solidFill>
          <a:latin typeface="Verdana" panose="020B0604030504040204" pitchFamily="34" charset="0"/>
        </a:defRPr>
      </a:lvl4pPr>
      <a:lvl5pPr algn="l" rtl="0" eaLnBrk="1" fontAlgn="base" hangingPunct="1">
        <a:spcBef>
          <a:spcPct val="0"/>
        </a:spcBef>
        <a:spcAft>
          <a:spcPct val="0"/>
        </a:spcAft>
        <a:defRPr sz="2600">
          <a:solidFill>
            <a:schemeClr val="bg1"/>
          </a:solidFill>
          <a:latin typeface="Verdana" panose="020B0604030504040204" pitchFamily="34" charset="0"/>
        </a:defRPr>
      </a:lvl5pPr>
      <a:lvl6pPr marL="457200" algn="l" rtl="0" eaLnBrk="1" fontAlgn="base" hangingPunct="1">
        <a:spcBef>
          <a:spcPct val="0"/>
        </a:spcBef>
        <a:spcAft>
          <a:spcPct val="0"/>
        </a:spcAft>
        <a:defRPr sz="2600">
          <a:solidFill>
            <a:schemeClr val="bg1"/>
          </a:solidFill>
          <a:latin typeface="Verdana" panose="020B0604030504040204" pitchFamily="34" charset="0"/>
        </a:defRPr>
      </a:lvl6pPr>
      <a:lvl7pPr marL="914400" algn="l" rtl="0" eaLnBrk="1" fontAlgn="base" hangingPunct="1">
        <a:spcBef>
          <a:spcPct val="0"/>
        </a:spcBef>
        <a:spcAft>
          <a:spcPct val="0"/>
        </a:spcAft>
        <a:defRPr sz="2600">
          <a:solidFill>
            <a:schemeClr val="bg1"/>
          </a:solidFill>
          <a:latin typeface="Verdana" panose="020B0604030504040204" pitchFamily="34" charset="0"/>
        </a:defRPr>
      </a:lvl7pPr>
      <a:lvl8pPr marL="1371600" algn="l" rtl="0" eaLnBrk="1" fontAlgn="base" hangingPunct="1">
        <a:spcBef>
          <a:spcPct val="0"/>
        </a:spcBef>
        <a:spcAft>
          <a:spcPct val="0"/>
        </a:spcAft>
        <a:defRPr sz="2600">
          <a:solidFill>
            <a:schemeClr val="bg1"/>
          </a:solidFill>
          <a:latin typeface="Verdana" panose="020B0604030504040204" pitchFamily="34" charset="0"/>
        </a:defRPr>
      </a:lvl8pPr>
      <a:lvl9pPr marL="1828800" algn="l" rtl="0" eaLnBrk="1" fontAlgn="base" hangingPunct="1">
        <a:spcBef>
          <a:spcPct val="0"/>
        </a:spcBef>
        <a:spcAft>
          <a:spcPct val="0"/>
        </a:spcAft>
        <a:defRPr sz="2600">
          <a:solidFill>
            <a:schemeClr val="bg1"/>
          </a:solidFill>
          <a:latin typeface="Verdana" panose="020B0604030504040204" pitchFamily="34" charset="0"/>
        </a:defRPr>
      </a:lvl9pPr>
    </p:titleStyle>
    <p:bodyStyle>
      <a:lvl1pPr indent="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1pPr>
      <a:lvl2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2pPr>
      <a:lvl3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3pPr>
      <a:lvl4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4pPr>
      <a:lvl5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shpKleurvlakOnder"/>
          <p:cNvSpPr>
            <a:spLocks noChangeArrowheads="1"/>
          </p:cNvSpPr>
          <p:nvPr/>
        </p:nvSpPr>
        <p:spPr bwMode="auto">
          <a:xfrm>
            <a:off x="0" y="6318250"/>
            <a:ext cx="9144000" cy="539750"/>
          </a:xfrm>
          <a:prstGeom prst="rect">
            <a:avLst/>
          </a:prstGeom>
          <a:solidFill>
            <a:srgbClr val="007BC7"/>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eaLnBrk="1" fontAlgn="auto" hangingPunct="1">
              <a:spcBef>
                <a:spcPts val="0"/>
              </a:spcBef>
              <a:spcAft>
                <a:spcPts val="0"/>
              </a:spcAft>
              <a:defRPr/>
            </a:pPr>
            <a:endParaRPr lang="nl-NL" sz="1800" dirty="0">
              <a:solidFill>
                <a:schemeClr val="lt1"/>
              </a:solidFill>
              <a:latin typeface="+mn-lt"/>
              <a:cs typeface="+mn-cs"/>
            </a:endParaRPr>
          </a:p>
        </p:txBody>
      </p:sp>
      <p:sp>
        <p:nvSpPr>
          <p:cNvPr id="9" name="shpTekst"/>
          <p:cNvSpPr>
            <a:spLocks noChangeArrowheads="1"/>
          </p:cNvSpPr>
          <p:nvPr/>
        </p:nvSpPr>
        <p:spPr bwMode="auto">
          <a:xfrm>
            <a:off x="0" y="0"/>
            <a:ext cx="9144000" cy="1071563"/>
          </a:xfrm>
          <a:prstGeom prst="rect">
            <a:avLst/>
          </a:prstGeom>
          <a:solidFill>
            <a:srgbClr val="007BC7"/>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eaLnBrk="1" fontAlgn="auto" hangingPunct="1">
              <a:spcBef>
                <a:spcPts val="0"/>
              </a:spcBef>
              <a:spcAft>
                <a:spcPts val="0"/>
              </a:spcAft>
              <a:defRPr/>
            </a:pPr>
            <a:endParaRPr lang="nl-NL" sz="1800" dirty="0">
              <a:solidFill>
                <a:schemeClr val="lt1"/>
              </a:solidFill>
              <a:latin typeface="+mn-lt"/>
              <a:cs typeface="+mn-cs"/>
            </a:endParaRPr>
          </a:p>
        </p:txBody>
      </p:sp>
      <p:sp>
        <p:nvSpPr>
          <p:cNvPr id="7172" name="shpVoettekst"/>
          <p:cNvSpPr>
            <a:spLocks noGrp="1" noChangeArrowheads="1"/>
          </p:cNvSpPr>
          <p:nvPr>
            <p:ph type="title"/>
          </p:nvPr>
        </p:nvSpPr>
        <p:spPr bwMode="auto">
          <a:xfrm>
            <a:off x="366713" y="1233488"/>
            <a:ext cx="8169275"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t>Klik om het opmaakprofiel te bewerken</a:t>
            </a:r>
          </a:p>
        </p:txBody>
      </p:sp>
      <p:sp>
        <p:nvSpPr>
          <p:cNvPr id="7173" name="shpPagina"/>
          <p:cNvSpPr>
            <a:spLocks noGrp="1" noChangeArrowheads="1"/>
          </p:cNvSpPr>
          <p:nvPr>
            <p:ph type="body" idx="1"/>
          </p:nvPr>
        </p:nvSpPr>
        <p:spPr bwMode="auto">
          <a:xfrm>
            <a:off x="366713" y="1798638"/>
            <a:ext cx="8169275" cy="435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11" name="shpTitel"/>
          <p:cNvSpPr>
            <a:spLocks noGrp="1" noChangeArrowheads="1"/>
          </p:cNvSpPr>
          <p:nvPr>
            <p:ph type="dt" sz="half" idx="2"/>
          </p:nvPr>
        </p:nvSpPr>
        <p:spPr bwMode="auto">
          <a:xfrm>
            <a:off x="4483100" y="6538913"/>
            <a:ext cx="4156075" cy="31591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l" eaLnBrk="0" hangingPunct="0">
              <a:defRPr spc="-10" smtClean="0">
                <a:solidFill>
                  <a:schemeClr val="bg1"/>
                </a:solidFill>
                <a:latin typeface="+mn-lt"/>
                <a:cs typeface="Arial" charset="0"/>
              </a:defRPr>
            </a:lvl1pPr>
          </a:lstStyle>
          <a:p>
            <a:pPr>
              <a:defRPr/>
            </a:pPr>
            <a:endParaRPr lang="nl-NL"/>
          </a:p>
        </p:txBody>
      </p:sp>
      <p:sp>
        <p:nvSpPr>
          <p:cNvPr id="12" name="shpKleurvlakBoven"/>
          <p:cNvSpPr>
            <a:spLocks noGrp="1" noChangeArrowheads="1"/>
          </p:cNvSpPr>
          <p:nvPr>
            <p:ph type="ftr" sz="quarter" idx="3"/>
          </p:nvPr>
        </p:nvSpPr>
        <p:spPr bwMode="auto">
          <a:xfrm>
            <a:off x="4476750" y="6369050"/>
            <a:ext cx="4164013" cy="284163"/>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l">
              <a:defRPr>
                <a:solidFill>
                  <a:schemeClr val="bg1"/>
                </a:solidFill>
              </a:defRPr>
            </a:lvl1pPr>
          </a:lstStyle>
          <a:p>
            <a:endParaRPr lang="nl-NL"/>
          </a:p>
        </p:txBody>
      </p:sp>
      <p:sp>
        <p:nvSpPr>
          <p:cNvPr id="13" name="shpBeeldmerk"/>
          <p:cNvSpPr>
            <a:spLocks noGrp="1" noChangeArrowheads="1"/>
          </p:cNvSpPr>
          <p:nvPr>
            <p:ph type="sldNum" sz="quarter" idx="4"/>
          </p:nvPr>
        </p:nvSpPr>
        <p:spPr bwMode="auto">
          <a:xfrm>
            <a:off x="387350" y="6362700"/>
            <a:ext cx="712788" cy="36353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l">
              <a:defRPr>
                <a:solidFill>
                  <a:schemeClr val="bg1"/>
                </a:solidFill>
              </a:defRPr>
            </a:lvl1pPr>
          </a:lstStyle>
          <a:p>
            <a:fld id="{D6B2AE13-91C1-4EE1-95AD-0D22E5C7D49B}" type="slidenum">
              <a:rPr lang="nl-NL"/>
              <a:pPr/>
              <a:t>‹nr.›</a:t>
            </a:fld>
            <a:endParaRPr lang="nl-NL"/>
          </a:p>
        </p:txBody>
      </p:sp>
      <p:pic>
        <p:nvPicPr>
          <p:cNvPr id="7177" name="Picture 9" descr="RO_LNV_Logo_1_RG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38638" y="0"/>
            <a:ext cx="460375" cy="88106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0" fontAlgn="base" hangingPunct="0">
        <a:spcBef>
          <a:spcPct val="0"/>
        </a:spcBef>
        <a:spcAft>
          <a:spcPct val="0"/>
        </a:spcAft>
        <a:defRPr sz="2600" kern="1200">
          <a:solidFill>
            <a:schemeClr val="tx2"/>
          </a:solidFill>
          <a:latin typeface="+mj-lt"/>
          <a:ea typeface="+mj-ea"/>
          <a:cs typeface="+mj-cs"/>
        </a:defRPr>
      </a:lvl1pPr>
      <a:lvl2pPr algn="l" rtl="0" eaLnBrk="0" fontAlgn="base" hangingPunct="0">
        <a:spcBef>
          <a:spcPct val="0"/>
        </a:spcBef>
        <a:spcAft>
          <a:spcPct val="0"/>
        </a:spcAft>
        <a:defRPr sz="2600">
          <a:solidFill>
            <a:schemeClr val="tx2"/>
          </a:solidFill>
          <a:latin typeface="Verdana" panose="020B0604030504040204" pitchFamily="34" charset="0"/>
        </a:defRPr>
      </a:lvl2pPr>
      <a:lvl3pPr algn="l" rtl="0" eaLnBrk="0" fontAlgn="base" hangingPunct="0">
        <a:spcBef>
          <a:spcPct val="0"/>
        </a:spcBef>
        <a:spcAft>
          <a:spcPct val="0"/>
        </a:spcAft>
        <a:defRPr sz="2600">
          <a:solidFill>
            <a:schemeClr val="tx2"/>
          </a:solidFill>
          <a:latin typeface="Verdana" panose="020B0604030504040204" pitchFamily="34" charset="0"/>
        </a:defRPr>
      </a:lvl3pPr>
      <a:lvl4pPr algn="l" rtl="0" eaLnBrk="0" fontAlgn="base" hangingPunct="0">
        <a:spcBef>
          <a:spcPct val="0"/>
        </a:spcBef>
        <a:spcAft>
          <a:spcPct val="0"/>
        </a:spcAft>
        <a:defRPr sz="2600">
          <a:solidFill>
            <a:schemeClr val="tx2"/>
          </a:solidFill>
          <a:latin typeface="Verdana" panose="020B0604030504040204" pitchFamily="34" charset="0"/>
        </a:defRPr>
      </a:lvl4pPr>
      <a:lvl5pPr algn="l" rtl="0" eaLnBrk="0" fontAlgn="base" hangingPunct="0">
        <a:spcBef>
          <a:spcPct val="0"/>
        </a:spcBef>
        <a:spcAft>
          <a:spcPct val="0"/>
        </a:spcAft>
        <a:defRPr sz="2600">
          <a:solidFill>
            <a:schemeClr val="tx2"/>
          </a:solidFill>
          <a:latin typeface="Verdana" panose="020B0604030504040204" pitchFamily="34" charset="0"/>
        </a:defRPr>
      </a:lvl5pPr>
      <a:lvl6pPr marL="457200" algn="l" rtl="0" eaLnBrk="0" fontAlgn="base" hangingPunct="0">
        <a:spcBef>
          <a:spcPct val="0"/>
        </a:spcBef>
        <a:spcAft>
          <a:spcPct val="0"/>
        </a:spcAft>
        <a:defRPr sz="2600">
          <a:solidFill>
            <a:schemeClr val="tx2"/>
          </a:solidFill>
          <a:latin typeface="Verdana" panose="020B0604030504040204" pitchFamily="34" charset="0"/>
        </a:defRPr>
      </a:lvl6pPr>
      <a:lvl7pPr marL="914400" algn="l" rtl="0" eaLnBrk="0" fontAlgn="base" hangingPunct="0">
        <a:spcBef>
          <a:spcPct val="0"/>
        </a:spcBef>
        <a:spcAft>
          <a:spcPct val="0"/>
        </a:spcAft>
        <a:defRPr sz="2600">
          <a:solidFill>
            <a:schemeClr val="tx2"/>
          </a:solidFill>
          <a:latin typeface="Verdana" panose="020B0604030504040204" pitchFamily="34" charset="0"/>
        </a:defRPr>
      </a:lvl7pPr>
      <a:lvl8pPr marL="1371600" algn="l" rtl="0" eaLnBrk="0" fontAlgn="base" hangingPunct="0">
        <a:spcBef>
          <a:spcPct val="0"/>
        </a:spcBef>
        <a:spcAft>
          <a:spcPct val="0"/>
        </a:spcAft>
        <a:defRPr sz="2600">
          <a:solidFill>
            <a:schemeClr val="tx2"/>
          </a:solidFill>
          <a:latin typeface="Verdana" panose="020B0604030504040204" pitchFamily="34" charset="0"/>
        </a:defRPr>
      </a:lvl8pPr>
      <a:lvl9pPr marL="1828800" algn="l" rtl="0" eaLnBrk="0" fontAlgn="base" hangingPunct="0">
        <a:spcBef>
          <a:spcPct val="0"/>
        </a:spcBef>
        <a:spcAft>
          <a:spcPct val="0"/>
        </a:spcAft>
        <a:defRPr sz="2600">
          <a:solidFill>
            <a:schemeClr val="tx2"/>
          </a:solidFill>
          <a:latin typeface="Verdana" panose="020B0604030504040204" pitchFamily="34" charset="0"/>
        </a:defRPr>
      </a:lvl9pPr>
    </p:titleStyle>
    <p:bodyStyle>
      <a:lvl1pPr algn="l" rtl="0" eaLnBrk="0" fontAlgn="base" hangingPunct="0">
        <a:spcBef>
          <a:spcPct val="20000"/>
        </a:spcBef>
        <a:spcAft>
          <a:spcPct val="0"/>
        </a:spcAft>
        <a:buFont typeface="Arial" panose="020B0604020202020204" pitchFamily="34" charset="0"/>
        <a:defRPr kern="1200">
          <a:solidFill>
            <a:srgbClr val="000000"/>
          </a:solidFill>
          <a:latin typeface="+mn-lt"/>
          <a:ea typeface="+mn-ea"/>
          <a:cs typeface="+mn-cs"/>
        </a:defRPr>
      </a:lvl1pPr>
      <a:lvl2pPr marL="195263" indent="-193675" algn="l" rtl="0" eaLnBrk="0" fontAlgn="base" hangingPunct="0">
        <a:spcBef>
          <a:spcPct val="20000"/>
        </a:spcBef>
        <a:spcAft>
          <a:spcPct val="0"/>
        </a:spcAft>
        <a:buFont typeface="Arial" panose="020B0604020202020204" pitchFamily="34" charset="0"/>
        <a:buBlip>
          <a:blip r:embed="rId14"/>
        </a:buBlip>
        <a:defRPr kern="1200">
          <a:solidFill>
            <a:srgbClr val="000000"/>
          </a:solidFill>
          <a:latin typeface="+mn-lt"/>
          <a:ea typeface="+mn-ea"/>
          <a:cs typeface="+mn-cs"/>
        </a:defRPr>
      </a:lvl2pPr>
      <a:lvl3pPr marL="390525" indent="-193675" algn="l" rtl="0" eaLnBrk="0" fontAlgn="base" hangingPunct="0">
        <a:spcBef>
          <a:spcPct val="20000"/>
        </a:spcBef>
        <a:spcAft>
          <a:spcPct val="0"/>
        </a:spcAft>
        <a:buFont typeface="Times" panose="02020603050405020304" pitchFamily="18" charset="0"/>
        <a:buChar char="•"/>
        <a:defRPr kern="1200">
          <a:solidFill>
            <a:srgbClr val="000000"/>
          </a:solidFill>
          <a:latin typeface="+mn-lt"/>
          <a:ea typeface="+mn-ea"/>
          <a:cs typeface="+mn-cs"/>
        </a:defRPr>
      </a:lvl3pPr>
      <a:lvl4pPr marL="595313" indent="-203200" algn="l" rtl="0" eaLnBrk="0" fontAlgn="base" hangingPunct="0">
        <a:spcBef>
          <a:spcPct val="20000"/>
        </a:spcBef>
        <a:spcAft>
          <a:spcPct val="0"/>
        </a:spcAft>
        <a:buFont typeface="Times" panose="02020603050405020304" pitchFamily="18" charset="0"/>
        <a:buChar char="•"/>
        <a:defRPr kern="1200">
          <a:solidFill>
            <a:srgbClr val="000000"/>
          </a:solidFill>
          <a:latin typeface="+mn-lt"/>
          <a:ea typeface="+mn-ea"/>
          <a:cs typeface="+mn-cs"/>
        </a:defRPr>
      </a:lvl4pPr>
      <a:lvl5pPr marL="790575" indent="-193675" algn="l" rtl="0" eaLnBrk="0" fontAlgn="base" hangingPunct="0">
        <a:spcBef>
          <a:spcPct val="20000"/>
        </a:spcBef>
        <a:spcAft>
          <a:spcPct val="0"/>
        </a:spcAft>
        <a:buFont typeface="Times" panose="02020603050405020304" pitchFamily="18"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shpFoto" descr="Afb 1.png"/>
          <p:cNvPicPr preferRelativeResize="0">
            <a:picLocks/>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457358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hpKleurvlak"/>
          <p:cNvSpPr>
            <a:spLocks noChangeArrowheads="1"/>
          </p:cNvSpPr>
          <p:nvPr/>
        </p:nvSpPr>
        <p:spPr bwMode="auto">
          <a:xfrm>
            <a:off x="4572000" y="0"/>
            <a:ext cx="4572000" cy="6861175"/>
          </a:xfrm>
          <a:prstGeom prst="rect">
            <a:avLst/>
          </a:prstGeom>
          <a:solidFill>
            <a:srgbClr val="007BC7"/>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lgn="l">
              <a:defRPr>
                <a:solidFill>
                  <a:schemeClr val="tx1"/>
                </a:solidFill>
                <a:latin typeface="Arial" panose="020B0604020202020204" pitchFamily="34" charset="0"/>
              </a:defRPr>
            </a:lvl1pPr>
            <a:lvl2pPr marL="742950" indent="-285750" algn="l">
              <a:defRPr>
                <a:solidFill>
                  <a:schemeClr val="tx1"/>
                </a:solidFill>
                <a:latin typeface="Arial" panose="020B0604020202020204" pitchFamily="34" charset="0"/>
              </a:defRPr>
            </a:lvl2pPr>
            <a:lvl3pPr marL="1143000" indent="-228600" algn="l">
              <a:defRPr>
                <a:solidFill>
                  <a:schemeClr val="tx1"/>
                </a:solidFill>
                <a:latin typeface="Arial" panose="020B0604020202020204" pitchFamily="34" charset="0"/>
              </a:defRPr>
            </a:lvl3pPr>
            <a:lvl4pPr marL="1600200" indent="-228600" algn="l">
              <a:defRPr>
                <a:solidFill>
                  <a:schemeClr val="tx1"/>
                </a:solidFill>
                <a:latin typeface="Arial" panose="020B0604020202020204" pitchFamily="34" charset="0"/>
              </a:defRPr>
            </a:lvl4pPr>
            <a:lvl5pPr marL="2057400" indent="-228600" algn="l">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1" hangingPunct="1"/>
            <a:endParaRPr lang="en-US" sz="1800">
              <a:latin typeface="Verdana" panose="020B0604030504040204" pitchFamily="34" charset="0"/>
            </a:endParaRPr>
          </a:p>
        </p:txBody>
      </p:sp>
      <p:sp>
        <p:nvSpPr>
          <p:cNvPr id="5124" name="shpDatum"/>
          <p:cNvSpPr>
            <a:spLocks noGrp="1" noChangeArrowheads="1"/>
          </p:cNvSpPr>
          <p:nvPr>
            <p:ph type="dt" sz="half" idx="2"/>
          </p:nvPr>
        </p:nvSpPr>
        <p:spPr bwMode="auto">
          <a:xfrm>
            <a:off x="4929188" y="6380163"/>
            <a:ext cx="3603625" cy="36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a:solidFill>
                  <a:schemeClr val="bg1"/>
                </a:solidFill>
              </a:defRPr>
            </a:lvl1pPr>
          </a:lstStyle>
          <a:p>
            <a:endParaRPr lang="nl-NL"/>
          </a:p>
        </p:txBody>
      </p:sp>
      <p:sp>
        <p:nvSpPr>
          <p:cNvPr id="5125" name="shpTitel"/>
          <p:cNvSpPr>
            <a:spLocks noGrp="1" noChangeArrowheads="1"/>
          </p:cNvSpPr>
          <p:nvPr>
            <p:ph type="title"/>
          </p:nvPr>
        </p:nvSpPr>
        <p:spPr bwMode="auto">
          <a:xfrm>
            <a:off x="4922838" y="2474913"/>
            <a:ext cx="3598862"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nl-NL"/>
          </a:p>
        </p:txBody>
      </p:sp>
      <p:sp>
        <p:nvSpPr>
          <p:cNvPr id="5126" name="shpTekst"/>
          <p:cNvSpPr>
            <a:spLocks noGrp="1" noChangeArrowheads="1"/>
          </p:cNvSpPr>
          <p:nvPr>
            <p:ph type="body" idx="1"/>
          </p:nvPr>
        </p:nvSpPr>
        <p:spPr bwMode="auto">
          <a:xfrm>
            <a:off x="4908550" y="3511550"/>
            <a:ext cx="3624263" cy="260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endParaRPr lang="nl-NL"/>
          </a:p>
        </p:txBody>
      </p:sp>
      <p:pic>
        <p:nvPicPr>
          <p:cNvPr id="5127" name="Picture 15" descr="Logo_Powerpoint_pos_nl"/>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200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465170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dt="0"/>
  <p:txStyles>
    <p:titleStyle>
      <a:lvl1pPr algn="l" rtl="0" eaLnBrk="1" fontAlgn="base" hangingPunct="1">
        <a:spcBef>
          <a:spcPct val="0"/>
        </a:spcBef>
        <a:spcAft>
          <a:spcPct val="0"/>
        </a:spcAft>
        <a:defRPr sz="2600" kern="1200">
          <a:solidFill>
            <a:schemeClr val="bg1"/>
          </a:solidFill>
          <a:latin typeface="+mj-lt"/>
          <a:ea typeface="+mj-ea"/>
          <a:cs typeface="+mj-cs"/>
        </a:defRPr>
      </a:lvl1pPr>
      <a:lvl2pPr algn="l" rtl="0" eaLnBrk="1" fontAlgn="base" hangingPunct="1">
        <a:spcBef>
          <a:spcPct val="0"/>
        </a:spcBef>
        <a:spcAft>
          <a:spcPct val="0"/>
        </a:spcAft>
        <a:defRPr sz="2600">
          <a:solidFill>
            <a:schemeClr val="bg1"/>
          </a:solidFill>
          <a:latin typeface="Verdana" panose="020B0604030504040204" pitchFamily="34" charset="0"/>
        </a:defRPr>
      </a:lvl2pPr>
      <a:lvl3pPr algn="l" rtl="0" eaLnBrk="1" fontAlgn="base" hangingPunct="1">
        <a:spcBef>
          <a:spcPct val="0"/>
        </a:spcBef>
        <a:spcAft>
          <a:spcPct val="0"/>
        </a:spcAft>
        <a:defRPr sz="2600">
          <a:solidFill>
            <a:schemeClr val="bg1"/>
          </a:solidFill>
          <a:latin typeface="Verdana" panose="020B0604030504040204" pitchFamily="34" charset="0"/>
        </a:defRPr>
      </a:lvl3pPr>
      <a:lvl4pPr algn="l" rtl="0" eaLnBrk="1" fontAlgn="base" hangingPunct="1">
        <a:spcBef>
          <a:spcPct val="0"/>
        </a:spcBef>
        <a:spcAft>
          <a:spcPct val="0"/>
        </a:spcAft>
        <a:defRPr sz="2600">
          <a:solidFill>
            <a:schemeClr val="bg1"/>
          </a:solidFill>
          <a:latin typeface="Verdana" panose="020B0604030504040204" pitchFamily="34" charset="0"/>
        </a:defRPr>
      </a:lvl4pPr>
      <a:lvl5pPr algn="l" rtl="0" eaLnBrk="1" fontAlgn="base" hangingPunct="1">
        <a:spcBef>
          <a:spcPct val="0"/>
        </a:spcBef>
        <a:spcAft>
          <a:spcPct val="0"/>
        </a:spcAft>
        <a:defRPr sz="2600">
          <a:solidFill>
            <a:schemeClr val="bg1"/>
          </a:solidFill>
          <a:latin typeface="Verdana" panose="020B0604030504040204" pitchFamily="34" charset="0"/>
        </a:defRPr>
      </a:lvl5pPr>
      <a:lvl6pPr marL="457200" algn="l" rtl="0" eaLnBrk="1" fontAlgn="base" hangingPunct="1">
        <a:spcBef>
          <a:spcPct val="0"/>
        </a:spcBef>
        <a:spcAft>
          <a:spcPct val="0"/>
        </a:spcAft>
        <a:defRPr sz="2600">
          <a:solidFill>
            <a:schemeClr val="bg1"/>
          </a:solidFill>
          <a:latin typeface="Verdana" panose="020B0604030504040204" pitchFamily="34" charset="0"/>
        </a:defRPr>
      </a:lvl6pPr>
      <a:lvl7pPr marL="914400" algn="l" rtl="0" eaLnBrk="1" fontAlgn="base" hangingPunct="1">
        <a:spcBef>
          <a:spcPct val="0"/>
        </a:spcBef>
        <a:spcAft>
          <a:spcPct val="0"/>
        </a:spcAft>
        <a:defRPr sz="2600">
          <a:solidFill>
            <a:schemeClr val="bg1"/>
          </a:solidFill>
          <a:latin typeface="Verdana" panose="020B0604030504040204" pitchFamily="34" charset="0"/>
        </a:defRPr>
      </a:lvl7pPr>
      <a:lvl8pPr marL="1371600" algn="l" rtl="0" eaLnBrk="1" fontAlgn="base" hangingPunct="1">
        <a:spcBef>
          <a:spcPct val="0"/>
        </a:spcBef>
        <a:spcAft>
          <a:spcPct val="0"/>
        </a:spcAft>
        <a:defRPr sz="2600">
          <a:solidFill>
            <a:schemeClr val="bg1"/>
          </a:solidFill>
          <a:latin typeface="Verdana" panose="020B0604030504040204" pitchFamily="34" charset="0"/>
        </a:defRPr>
      </a:lvl8pPr>
      <a:lvl9pPr marL="1828800" algn="l" rtl="0" eaLnBrk="1" fontAlgn="base" hangingPunct="1">
        <a:spcBef>
          <a:spcPct val="0"/>
        </a:spcBef>
        <a:spcAft>
          <a:spcPct val="0"/>
        </a:spcAft>
        <a:defRPr sz="2600">
          <a:solidFill>
            <a:schemeClr val="bg1"/>
          </a:solidFill>
          <a:latin typeface="Verdana" panose="020B0604030504040204" pitchFamily="34" charset="0"/>
        </a:defRPr>
      </a:lvl9pPr>
    </p:titleStyle>
    <p:bodyStyle>
      <a:lvl1pPr indent="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1pPr>
      <a:lvl2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2pPr>
      <a:lvl3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3pPr>
      <a:lvl4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4pPr>
      <a:lvl5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shpKleurvlakOnder"/>
          <p:cNvSpPr>
            <a:spLocks noChangeArrowheads="1"/>
          </p:cNvSpPr>
          <p:nvPr/>
        </p:nvSpPr>
        <p:spPr bwMode="auto">
          <a:xfrm>
            <a:off x="0" y="6318250"/>
            <a:ext cx="9144000" cy="539750"/>
          </a:xfrm>
          <a:prstGeom prst="rect">
            <a:avLst/>
          </a:prstGeom>
          <a:solidFill>
            <a:srgbClr val="007BC7"/>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eaLnBrk="1" fontAlgn="auto" hangingPunct="1">
              <a:spcBef>
                <a:spcPts val="0"/>
              </a:spcBef>
              <a:spcAft>
                <a:spcPts val="0"/>
              </a:spcAft>
              <a:defRPr/>
            </a:pPr>
            <a:endParaRPr lang="nl-NL" sz="1800" dirty="0">
              <a:solidFill>
                <a:schemeClr val="lt1"/>
              </a:solidFill>
              <a:latin typeface="+mn-lt"/>
              <a:cs typeface="+mn-cs"/>
            </a:endParaRPr>
          </a:p>
        </p:txBody>
      </p:sp>
      <p:sp>
        <p:nvSpPr>
          <p:cNvPr id="9" name="shpTekst"/>
          <p:cNvSpPr>
            <a:spLocks noChangeArrowheads="1"/>
          </p:cNvSpPr>
          <p:nvPr/>
        </p:nvSpPr>
        <p:spPr bwMode="auto">
          <a:xfrm>
            <a:off x="0" y="0"/>
            <a:ext cx="9144000" cy="1071563"/>
          </a:xfrm>
          <a:prstGeom prst="rect">
            <a:avLst/>
          </a:prstGeom>
          <a:solidFill>
            <a:srgbClr val="007BC7"/>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eaLnBrk="1" fontAlgn="auto" hangingPunct="1">
              <a:spcBef>
                <a:spcPts val="0"/>
              </a:spcBef>
              <a:spcAft>
                <a:spcPts val="0"/>
              </a:spcAft>
              <a:defRPr/>
            </a:pPr>
            <a:endParaRPr lang="nl-NL" sz="1800" dirty="0">
              <a:solidFill>
                <a:schemeClr val="lt1"/>
              </a:solidFill>
              <a:latin typeface="+mn-lt"/>
              <a:cs typeface="+mn-cs"/>
            </a:endParaRPr>
          </a:p>
        </p:txBody>
      </p:sp>
      <p:sp>
        <p:nvSpPr>
          <p:cNvPr id="7172" name="shpVoettekst"/>
          <p:cNvSpPr>
            <a:spLocks noGrp="1" noChangeArrowheads="1"/>
          </p:cNvSpPr>
          <p:nvPr>
            <p:ph type="title"/>
          </p:nvPr>
        </p:nvSpPr>
        <p:spPr bwMode="auto">
          <a:xfrm>
            <a:off x="366713" y="1233488"/>
            <a:ext cx="8169275"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t>Klik om het opmaakprofiel te bewerken</a:t>
            </a:r>
          </a:p>
        </p:txBody>
      </p:sp>
      <p:sp>
        <p:nvSpPr>
          <p:cNvPr id="7173" name="shpPagina"/>
          <p:cNvSpPr>
            <a:spLocks noGrp="1" noChangeArrowheads="1"/>
          </p:cNvSpPr>
          <p:nvPr>
            <p:ph type="body" idx="1"/>
          </p:nvPr>
        </p:nvSpPr>
        <p:spPr bwMode="auto">
          <a:xfrm>
            <a:off x="366713" y="1798638"/>
            <a:ext cx="8169275" cy="435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11" name="shpTitel"/>
          <p:cNvSpPr>
            <a:spLocks noGrp="1" noChangeArrowheads="1"/>
          </p:cNvSpPr>
          <p:nvPr>
            <p:ph type="dt" sz="half" idx="2"/>
          </p:nvPr>
        </p:nvSpPr>
        <p:spPr bwMode="auto">
          <a:xfrm>
            <a:off x="4483100" y="6538913"/>
            <a:ext cx="4156075" cy="31591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l" eaLnBrk="0" hangingPunct="0">
              <a:defRPr spc="-10" smtClean="0">
                <a:solidFill>
                  <a:schemeClr val="bg1"/>
                </a:solidFill>
                <a:latin typeface="+mn-lt"/>
                <a:cs typeface="Arial" charset="0"/>
              </a:defRPr>
            </a:lvl1pPr>
          </a:lstStyle>
          <a:p>
            <a:pPr>
              <a:defRPr/>
            </a:pPr>
            <a:endParaRPr lang="nl-NL"/>
          </a:p>
        </p:txBody>
      </p:sp>
      <p:sp>
        <p:nvSpPr>
          <p:cNvPr id="12" name="shpKleurvlakBoven"/>
          <p:cNvSpPr>
            <a:spLocks noGrp="1" noChangeArrowheads="1"/>
          </p:cNvSpPr>
          <p:nvPr>
            <p:ph type="ftr" sz="quarter" idx="3"/>
          </p:nvPr>
        </p:nvSpPr>
        <p:spPr bwMode="auto">
          <a:xfrm>
            <a:off x="4476750" y="6369050"/>
            <a:ext cx="4164013" cy="284163"/>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l">
              <a:defRPr>
                <a:solidFill>
                  <a:schemeClr val="bg1"/>
                </a:solidFill>
              </a:defRPr>
            </a:lvl1pPr>
          </a:lstStyle>
          <a:p>
            <a:endParaRPr lang="nl-NL"/>
          </a:p>
        </p:txBody>
      </p:sp>
      <p:sp>
        <p:nvSpPr>
          <p:cNvPr id="13" name="shpBeeldmerk"/>
          <p:cNvSpPr>
            <a:spLocks noGrp="1" noChangeArrowheads="1"/>
          </p:cNvSpPr>
          <p:nvPr>
            <p:ph type="sldNum" sz="quarter" idx="4"/>
          </p:nvPr>
        </p:nvSpPr>
        <p:spPr bwMode="auto">
          <a:xfrm>
            <a:off x="387350" y="6362700"/>
            <a:ext cx="712788" cy="36353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l">
              <a:defRPr>
                <a:solidFill>
                  <a:schemeClr val="bg1"/>
                </a:solidFill>
              </a:defRPr>
            </a:lvl1pPr>
          </a:lstStyle>
          <a:p>
            <a:fld id="{D6B2AE13-91C1-4EE1-95AD-0D22E5C7D49B}" type="slidenum">
              <a:rPr lang="nl-NL"/>
              <a:pPr/>
              <a:t>‹nr.›</a:t>
            </a:fld>
            <a:endParaRPr lang="nl-NL"/>
          </a:p>
        </p:txBody>
      </p:sp>
      <p:pic>
        <p:nvPicPr>
          <p:cNvPr id="7177" name="Picture 9" descr="RO_LNV_Logo_1_RG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38638" y="0"/>
            <a:ext cx="460375" cy="881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946398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dt="0"/>
  <p:txStyles>
    <p:titleStyle>
      <a:lvl1pPr algn="l" rtl="0" eaLnBrk="1" fontAlgn="base" hangingPunct="1">
        <a:spcBef>
          <a:spcPct val="0"/>
        </a:spcBef>
        <a:spcAft>
          <a:spcPct val="0"/>
        </a:spcAft>
        <a:defRPr sz="2600" kern="1200">
          <a:solidFill>
            <a:schemeClr val="tx2"/>
          </a:solidFill>
          <a:latin typeface="+mj-lt"/>
          <a:ea typeface="+mj-ea"/>
          <a:cs typeface="+mj-cs"/>
        </a:defRPr>
      </a:lvl1pPr>
      <a:lvl2pPr algn="l" rtl="0" eaLnBrk="1" fontAlgn="base" hangingPunct="1">
        <a:spcBef>
          <a:spcPct val="0"/>
        </a:spcBef>
        <a:spcAft>
          <a:spcPct val="0"/>
        </a:spcAft>
        <a:defRPr sz="2600">
          <a:solidFill>
            <a:schemeClr val="tx2"/>
          </a:solidFill>
          <a:latin typeface="Verdana" panose="020B0604030504040204" pitchFamily="34" charset="0"/>
        </a:defRPr>
      </a:lvl2pPr>
      <a:lvl3pPr algn="l" rtl="0" eaLnBrk="1" fontAlgn="base" hangingPunct="1">
        <a:spcBef>
          <a:spcPct val="0"/>
        </a:spcBef>
        <a:spcAft>
          <a:spcPct val="0"/>
        </a:spcAft>
        <a:defRPr sz="2600">
          <a:solidFill>
            <a:schemeClr val="tx2"/>
          </a:solidFill>
          <a:latin typeface="Verdana" panose="020B0604030504040204" pitchFamily="34" charset="0"/>
        </a:defRPr>
      </a:lvl3pPr>
      <a:lvl4pPr algn="l" rtl="0" eaLnBrk="1" fontAlgn="base" hangingPunct="1">
        <a:spcBef>
          <a:spcPct val="0"/>
        </a:spcBef>
        <a:spcAft>
          <a:spcPct val="0"/>
        </a:spcAft>
        <a:defRPr sz="2600">
          <a:solidFill>
            <a:schemeClr val="tx2"/>
          </a:solidFill>
          <a:latin typeface="Verdana" panose="020B0604030504040204" pitchFamily="34" charset="0"/>
        </a:defRPr>
      </a:lvl4pPr>
      <a:lvl5pPr algn="l" rtl="0" eaLnBrk="1" fontAlgn="base" hangingPunct="1">
        <a:spcBef>
          <a:spcPct val="0"/>
        </a:spcBef>
        <a:spcAft>
          <a:spcPct val="0"/>
        </a:spcAft>
        <a:defRPr sz="2600">
          <a:solidFill>
            <a:schemeClr val="tx2"/>
          </a:solidFill>
          <a:latin typeface="Verdana" panose="020B0604030504040204" pitchFamily="34" charset="0"/>
        </a:defRPr>
      </a:lvl5pPr>
      <a:lvl6pPr marL="457200" algn="l" rtl="0" eaLnBrk="1" fontAlgn="base" hangingPunct="1">
        <a:spcBef>
          <a:spcPct val="0"/>
        </a:spcBef>
        <a:spcAft>
          <a:spcPct val="0"/>
        </a:spcAft>
        <a:defRPr sz="2600">
          <a:solidFill>
            <a:schemeClr val="tx2"/>
          </a:solidFill>
          <a:latin typeface="Verdana" panose="020B0604030504040204" pitchFamily="34" charset="0"/>
        </a:defRPr>
      </a:lvl6pPr>
      <a:lvl7pPr marL="914400" algn="l" rtl="0" eaLnBrk="1" fontAlgn="base" hangingPunct="1">
        <a:spcBef>
          <a:spcPct val="0"/>
        </a:spcBef>
        <a:spcAft>
          <a:spcPct val="0"/>
        </a:spcAft>
        <a:defRPr sz="2600">
          <a:solidFill>
            <a:schemeClr val="tx2"/>
          </a:solidFill>
          <a:latin typeface="Verdana" panose="020B0604030504040204" pitchFamily="34" charset="0"/>
        </a:defRPr>
      </a:lvl7pPr>
      <a:lvl8pPr marL="1371600" algn="l" rtl="0" eaLnBrk="1" fontAlgn="base" hangingPunct="1">
        <a:spcBef>
          <a:spcPct val="0"/>
        </a:spcBef>
        <a:spcAft>
          <a:spcPct val="0"/>
        </a:spcAft>
        <a:defRPr sz="2600">
          <a:solidFill>
            <a:schemeClr val="tx2"/>
          </a:solidFill>
          <a:latin typeface="Verdana" panose="020B0604030504040204" pitchFamily="34" charset="0"/>
        </a:defRPr>
      </a:lvl8pPr>
      <a:lvl9pPr marL="1828800" algn="l" rtl="0" eaLnBrk="1" fontAlgn="base" hangingPunct="1">
        <a:spcBef>
          <a:spcPct val="0"/>
        </a:spcBef>
        <a:spcAft>
          <a:spcPct val="0"/>
        </a:spcAft>
        <a:defRPr sz="2600">
          <a:solidFill>
            <a:schemeClr val="tx2"/>
          </a:solidFill>
          <a:latin typeface="Verdana" panose="020B0604030504040204" pitchFamily="34" charset="0"/>
        </a:defRPr>
      </a:lvl9pPr>
    </p:titleStyle>
    <p:bodyStyle>
      <a:lvl1pPr algn="l" rtl="0" eaLnBrk="1" fontAlgn="base" hangingPunct="1">
        <a:spcBef>
          <a:spcPct val="20000"/>
        </a:spcBef>
        <a:spcAft>
          <a:spcPct val="0"/>
        </a:spcAft>
        <a:buFont typeface="Arial" panose="020B0604020202020204" pitchFamily="34" charset="0"/>
        <a:defRPr kern="1200">
          <a:solidFill>
            <a:srgbClr val="000000"/>
          </a:solidFill>
          <a:latin typeface="+mn-lt"/>
          <a:ea typeface="+mn-ea"/>
          <a:cs typeface="+mn-cs"/>
        </a:defRPr>
      </a:lvl1pPr>
      <a:lvl2pPr marL="195263" indent="-193675" algn="l" rtl="0" eaLnBrk="1" fontAlgn="base" hangingPunct="1">
        <a:spcBef>
          <a:spcPct val="20000"/>
        </a:spcBef>
        <a:spcAft>
          <a:spcPct val="0"/>
        </a:spcAft>
        <a:buFont typeface="Arial" panose="020B0604020202020204" pitchFamily="34" charset="0"/>
        <a:buBlip>
          <a:blip r:embed="rId14"/>
        </a:buBlip>
        <a:defRPr kern="1200">
          <a:solidFill>
            <a:srgbClr val="000000"/>
          </a:solidFill>
          <a:latin typeface="+mn-lt"/>
          <a:ea typeface="+mn-ea"/>
          <a:cs typeface="+mn-cs"/>
        </a:defRPr>
      </a:lvl2pPr>
      <a:lvl3pPr marL="390525" indent="-193675" algn="l" rtl="0" eaLnBrk="1" fontAlgn="base" hangingPunct="1">
        <a:spcBef>
          <a:spcPct val="20000"/>
        </a:spcBef>
        <a:spcAft>
          <a:spcPct val="0"/>
        </a:spcAft>
        <a:buFont typeface="Times" panose="02020603050405020304" pitchFamily="18" charset="0"/>
        <a:buChar char="•"/>
        <a:defRPr kern="1200">
          <a:solidFill>
            <a:srgbClr val="000000"/>
          </a:solidFill>
          <a:latin typeface="+mn-lt"/>
          <a:ea typeface="+mn-ea"/>
          <a:cs typeface="+mn-cs"/>
        </a:defRPr>
      </a:lvl3pPr>
      <a:lvl4pPr marL="595313" indent="-203200" algn="l" rtl="0" eaLnBrk="1" fontAlgn="base" hangingPunct="1">
        <a:spcBef>
          <a:spcPct val="20000"/>
        </a:spcBef>
        <a:spcAft>
          <a:spcPct val="0"/>
        </a:spcAft>
        <a:buFont typeface="Times" panose="02020603050405020304" pitchFamily="18" charset="0"/>
        <a:buChar char="•"/>
        <a:defRPr kern="1200">
          <a:solidFill>
            <a:srgbClr val="000000"/>
          </a:solidFill>
          <a:latin typeface="+mn-lt"/>
          <a:ea typeface="+mn-ea"/>
          <a:cs typeface="+mn-cs"/>
        </a:defRPr>
      </a:lvl4pPr>
      <a:lvl5pPr marL="790575" indent="-193675" algn="l" rtl="0" eaLnBrk="1" fontAlgn="base" hangingPunct="1">
        <a:spcBef>
          <a:spcPct val="20000"/>
        </a:spcBef>
        <a:spcAft>
          <a:spcPct val="0"/>
        </a:spcAft>
        <a:buFont typeface="Times" panose="02020603050405020304" pitchFamily="18"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shpFoto" descr="Afb 1.png"/>
          <p:cNvPicPr preferRelativeResize="0">
            <a:picLocks/>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457358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hpKleurvlak"/>
          <p:cNvSpPr>
            <a:spLocks noChangeArrowheads="1"/>
          </p:cNvSpPr>
          <p:nvPr/>
        </p:nvSpPr>
        <p:spPr bwMode="auto">
          <a:xfrm>
            <a:off x="4572000" y="0"/>
            <a:ext cx="4572000" cy="6861175"/>
          </a:xfrm>
          <a:prstGeom prst="rect">
            <a:avLst/>
          </a:prstGeom>
          <a:solidFill>
            <a:srgbClr val="007BC7"/>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lgn="l">
              <a:defRPr>
                <a:solidFill>
                  <a:schemeClr val="tx1"/>
                </a:solidFill>
                <a:latin typeface="Arial" panose="020B0604020202020204" pitchFamily="34" charset="0"/>
              </a:defRPr>
            </a:lvl1pPr>
            <a:lvl2pPr marL="742950" indent="-285750" algn="l">
              <a:defRPr>
                <a:solidFill>
                  <a:schemeClr val="tx1"/>
                </a:solidFill>
                <a:latin typeface="Arial" panose="020B0604020202020204" pitchFamily="34" charset="0"/>
              </a:defRPr>
            </a:lvl2pPr>
            <a:lvl3pPr marL="1143000" indent="-228600" algn="l">
              <a:defRPr>
                <a:solidFill>
                  <a:schemeClr val="tx1"/>
                </a:solidFill>
                <a:latin typeface="Arial" panose="020B0604020202020204" pitchFamily="34" charset="0"/>
              </a:defRPr>
            </a:lvl3pPr>
            <a:lvl4pPr marL="1600200" indent="-228600" algn="l">
              <a:defRPr>
                <a:solidFill>
                  <a:schemeClr val="tx1"/>
                </a:solidFill>
                <a:latin typeface="Arial" panose="020B0604020202020204" pitchFamily="34" charset="0"/>
              </a:defRPr>
            </a:lvl4pPr>
            <a:lvl5pPr marL="2057400" indent="-228600" algn="l">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eaLnBrk="1" hangingPunct="1"/>
            <a:endParaRPr lang="en-US" sz="1800">
              <a:latin typeface="Verdana" panose="020B0604030504040204" pitchFamily="34" charset="0"/>
            </a:endParaRPr>
          </a:p>
        </p:txBody>
      </p:sp>
      <p:sp>
        <p:nvSpPr>
          <p:cNvPr id="5124" name="shpDatum"/>
          <p:cNvSpPr>
            <a:spLocks noGrp="1" noChangeArrowheads="1"/>
          </p:cNvSpPr>
          <p:nvPr>
            <p:ph type="dt" sz="half" idx="2"/>
          </p:nvPr>
        </p:nvSpPr>
        <p:spPr bwMode="auto">
          <a:xfrm>
            <a:off x="4929188" y="6380163"/>
            <a:ext cx="3603625" cy="36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a:solidFill>
                  <a:schemeClr val="bg1"/>
                </a:solidFill>
              </a:defRPr>
            </a:lvl1pPr>
          </a:lstStyle>
          <a:p>
            <a:endParaRPr lang="nl-NL"/>
          </a:p>
        </p:txBody>
      </p:sp>
      <p:sp>
        <p:nvSpPr>
          <p:cNvPr id="5125" name="shpTitel"/>
          <p:cNvSpPr>
            <a:spLocks noGrp="1" noChangeArrowheads="1"/>
          </p:cNvSpPr>
          <p:nvPr>
            <p:ph type="title"/>
          </p:nvPr>
        </p:nvSpPr>
        <p:spPr bwMode="auto">
          <a:xfrm>
            <a:off x="4922838" y="2474913"/>
            <a:ext cx="3598862"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nl-NL"/>
          </a:p>
        </p:txBody>
      </p:sp>
      <p:sp>
        <p:nvSpPr>
          <p:cNvPr id="5126" name="shpTekst"/>
          <p:cNvSpPr>
            <a:spLocks noGrp="1" noChangeArrowheads="1"/>
          </p:cNvSpPr>
          <p:nvPr>
            <p:ph type="body" idx="1"/>
          </p:nvPr>
        </p:nvSpPr>
        <p:spPr bwMode="auto">
          <a:xfrm>
            <a:off x="4908550" y="3511550"/>
            <a:ext cx="3624263" cy="260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endParaRPr lang="nl-NL"/>
          </a:p>
        </p:txBody>
      </p:sp>
      <p:pic>
        <p:nvPicPr>
          <p:cNvPr id="5127" name="Picture 15" descr="Logo_Powerpoint_pos_nl"/>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200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6716641"/>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hdr="0" dt="0"/>
  <p:txStyles>
    <p:titleStyle>
      <a:lvl1pPr algn="l" rtl="0" eaLnBrk="1" fontAlgn="base" hangingPunct="1">
        <a:spcBef>
          <a:spcPct val="0"/>
        </a:spcBef>
        <a:spcAft>
          <a:spcPct val="0"/>
        </a:spcAft>
        <a:defRPr sz="2600" kern="1200">
          <a:solidFill>
            <a:schemeClr val="bg1"/>
          </a:solidFill>
          <a:latin typeface="+mj-lt"/>
          <a:ea typeface="+mj-ea"/>
          <a:cs typeface="+mj-cs"/>
        </a:defRPr>
      </a:lvl1pPr>
      <a:lvl2pPr algn="l" rtl="0" eaLnBrk="1" fontAlgn="base" hangingPunct="1">
        <a:spcBef>
          <a:spcPct val="0"/>
        </a:spcBef>
        <a:spcAft>
          <a:spcPct val="0"/>
        </a:spcAft>
        <a:defRPr sz="2600">
          <a:solidFill>
            <a:schemeClr val="bg1"/>
          </a:solidFill>
          <a:latin typeface="Verdana" panose="020B0604030504040204" pitchFamily="34" charset="0"/>
        </a:defRPr>
      </a:lvl2pPr>
      <a:lvl3pPr algn="l" rtl="0" eaLnBrk="1" fontAlgn="base" hangingPunct="1">
        <a:spcBef>
          <a:spcPct val="0"/>
        </a:spcBef>
        <a:spcAft>
          <a:spcPct val="0"/>
        </a:spcAft>
        <a:defRPr sz="2600">
          <a:solidFill>
            <a:schemeClr val="bg1"/>
          </a:solidFill>
          <a:latin typeface="Verdana" panose="020B0604030504040204" pitchFamily="34" charset="0"/>
        </a:defRPr>
      </a:lvl3pPr>
      <a:lvl4pPr algn="l" rtl="0" eaLnBrk="1" fontAlgn="base" hangingPunct="1">
        <a:spcBef>
          <a:spcPct val="0"/>
        </a:spcBef>
        <a:spcAft>
          <a:spcPct val="0"/>
        </a:spcAft>
        <a:defRPr sz="2600">
          <a:solidFill>
            <a:schemeClr val="bg1"/>
          </a:solidFill>
          <a:latin typeface="Verdana" panose="020B0604030504040204" pitchFamily="34" charset="0"/>
        </a:defRPr>
      </a:lvl4pPr>
      <a:lvl5pPr algn="l" rtl="0" eaLnBrk="1" fontAlgn="base" hangingPunct="1">
        <a:spcBef>
          <a:spcPct val="0"/>
        </a:spcBef>
        <a:spcAft>
          <a:spcPct val="0"/>
        </a:spcAft>
        <a:defRPr sz="2600">
          <a:solidFill>
            <a:schemeClr val="bg1"/>
          </a:solidFill>
          <a:latin typeface="Verdana" panose="020B0604030504040204" pitchFamily="34" charset="0"/>
        </a:defRPr>
      </a:lvl5pPr>
      <a:lvl6pPr marL="457200" algn="l" rtl="0" eaLnBrk="1" fontAlgn="base" hangingPunct="1">
        <a:spcBef>
          <a:spcPct val="0"/>
        </a:spcBef>
        <a:spcAft>
          <a:spcPct val="0"/>
        </a:spcAft>
        <a:defRPr sz="2600">
          <a:solidFill>
            <a:schemeClr val="bg1"/>
          </a:solidFill>
          <a:latin typeface="Verdana" panose="020B0604030504040204" pitchFamily="34" charset="0"/>
        </a:defRPr>
      </a:lvl6pPr>
      <a:lvl7pPr marL="914400" algn="l" rtl="0" eaLnBrk="1" fontAlgn="base" hangingPunct="1">
        <a:spcBef>
          <a:spcPct val="0"/>
        </a:spcBef>
        <a:spcAft>
          <a:spcPct val="0"/>
        </a:spcAft>
        <a:defRPr sz="2600">
          <a:solidFill>
            <a:schemeClr val="bg1"/>
          </a:solidFill>
          <a:latin typeface="Verdana" panose="020B0604030504040204" pitchFamily="34" charset="0"/>
        </a:defRPr>
      </a:lvl7pPr>
      <a:lvl8pPr marL="1371600" algn="l" rtl="0" eaLnBrk="1" fontAlgn="base" hangingPunct="1">
        <a:spcBef>
          <a:spcPct val="0"/>
        </a:spcBef>
        <a:spcAft>
          <a:spcPct val="0"/>
        </a:spcAft>
        <a:defRPr sz="2600">
          <a:solidFill>
            <a:schemeClr val="bg1"/>
          </a:solidFill>
          <a:latin typeface="Verdana" panose="020B0604030504040204" pitchFamily="34" charset="0"/>
        </a:defRPr>
      </a:lvl8pPr>
      <a:lvl9pPr marL="1828800" algn="l" rtl="0" eaLnBrk="1" fontAlgn="base" hangingPunct="1">
        <a:spcBef>
          <a:spcPct val="0"/>
        </a:spcBef>
        <a:spcAft>
          <a:spcPct val="0"/>
        </a:spcAft>
        <a:defRPr sz="2600">
          <a:solidFill>
            <a:schemeClr val="bg1"/>
          </a:solidFill>
          <a:latin typeface="Verdana" panose="020B0604030504040204" pitchFamily="34" charset="0"/>
        </a:defRPr>
      </a:lvl9pPr>
    </p:titleStyle>
    <p:bodyStyle>
      <a:lvl1pPr indent="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1pPr>
      <a:lvl2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2pPr>
      <a:lvl3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3pPr>
      <a:lvl4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4pPr>
      <a:lvl5pPr marL="1588" algn="l" rtl="0" eaLnBrk="1" fontAlgn="base" hangingPunct="1">
        <a:spcBef>
          <a:spcPct val="20000"/>
        </a:spcBef>
        <a:spcAft>
          <a:spcPct val="0"/>
        </a:spcAft>
        <a:buFont typeface="Arial" panose="020B0604020202020204" pitchFamily="34" charset="0"/>
        <a:defRPr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het opmaakprofiel te bewerken</a:t>
            </a:r>
          </a:p>
        </p:txBody>
      </p:sp>
      <p:sp>
        <p:nvSpPr>
          <p:cNvPr id="3" name="Tijdelijke aanduiding voor tekst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638F0FA-503B-447F-A02E-6BF1D880434F}" type="datetimeFigureOut">
              <a:rPr lang="nl-NL" smtClean="0"/>
              <a:pPr/>
              <a:t>7-11-2025</a:t>
            </a:fld>
            <a:endParaRPr lang="nl-NL"/>
          </a:p>
        </p:txBody>
      </p:sp>
      <p:sp>
        <p:nvSpPr>
          <p:cNvPr id="5" name="Tijdelijke aanduiding voor voettekst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3EE7185-A582-4542-8FF0-969B3F80C0A5}" type="slidenum">
              <a:rPr lang="nl-NL" smtClean="0"/>
              <a:pPr/>
              <a:t>‹nr.›</a:t>
            </a:fld>
            <a:endParaRPr lang="nl-NL"/>
          </a:p>
        </p:txBody>
      </p:sp>
    </p:spTree>
    <p:extLst>
      <p:ext uri="{BB962C8B-B14F-4D97-AF65-F5344CB8AC3E}">
        <p14:creationId xmlns:p14="http://schemas.microsoft.com/office/powerpoint/2010/main" val="450646089"/>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7.xml"/></Relationships>
</file>

<file path=ppt/slides/_rels/slide20.xml.rels><?xml version="1.0" encoding="UTF-8" standalone="yes"?>
<Relationships xmlns="http://schemas.openxmlformats.org/package/2006/relationships"><Relationship Id="rId3" Type="http://schemas.openxmlformats.org/officeDocument/2006/relationships/hyperlink" Target="https://365kennisnet.sharepoint.com/:b:/s/EdustandaardWerkgroepUBV/EcEXQou-PndBoctC0a2zOGcBZXHqjQhdOn-XjlAbKmVjrA?email=E.Reinhoud%40kennisnet.nl&amp;e=YDiIPS&amp;xsdata=MDV8MDJ8RS5SZWluaG91ZEBrZW5uaXNuZXQubmx8N2ZmNGEzYjZkZDFmNDliMzYwMGQwOGRlMTZiZWUzZWV8MjQzMjg5ZWVjOTE4NDRlMjk5Nzg5ZTE2YmIyZTJjNmR8MHwwfDYzODk3MzIwNjMyNzMxOTM5NnxVbmtub3dufFRXRnBiR1pzYjNkOGV5SkZiWEIwZVUxaGNHa2lPblJ5ZFdVc0lsWWlPaUl3TGpBdU1EQXdNQ0lzSWxBaU9pSlhhVzR6TWlJc0lrRk9Jam9pVFdGcGJDSXNJbGRVSWpveWZRPT18MHx8fA%3d%3d&amp;sdata=RnA4dzIvM1N3NUdrbDY5WVdISDVtbmI5U1BzdXhIcHpLNWprQ2o0UlNOYz0%3d" TargetMode="External"/><Relationship Id="rId2" Type="http://schemas.openxmlformats.org/officeDocument/2006/relationships/notesSlide" Target="../notesSlides/notesSlide16.xml"/><Relationship Id="rId1" Type="http://schemas.openxmlformats.org/officeDocument/2006/relationships/slideLayout" Target="../slideLayouts/slideLayout57.xml"/><Relationship Id="rId5" Type="http://schemas.openxmlformats.org/officeDocument/2006/relationships/image" Target="../media/image8.pn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hyperlink" Target="https://www.logius.nl/onze-dienstverlening/toegang/pkioverheid/wees-voorbereid-de-nieuwe-generatie-pkioverheidcertificaten-komen-eraan" TargetMode="External"/><Relationship Id="rId7" Type="http://schemas.openxmlformats.org/officeDocument/2006/relationships/hyperlink" Target="https://eidas.ec.europa.eu/efda/trust-services/browse/eidas/tls/tl/NL" TargetMode="External"/><Relationship Id="rId2" Type="http://schemas.openxmlformats.org/officeDocument/2006/relationships/notesSlide" Target="../notesSlides/notesSlide17.xml"/><Relationship Id="rId1" Type="http://schemas.openxmlformats.org/officeDocument/2006/relationships/slideLayout" Target="../slideLayouts/slideLayout57.xml"/><Relationship Id="rId6" Type="http://schemas.openxmlformats.org/officeDocument/2006/relationships/hyperlink" Target="https://www.kvk.nl/lei/" TargetMode="External"/><Relationship Id="rId5" Type="http://schemas.openxmlformats.org/officeDocument/2006/relationships/hyperlink" Target="https://medium.com/version-1/automatic-acme-ssl-certificate-rotation-3707f2d5954c" TargetMode="External"/><Relationship Id="rId4" Type="http://schemas.openxmlformats.org/officeDocument/2006/relationships/hyperlink" Target="https://www.digitaleoverheid.nl/nieuws/nieuwe-generatie-pkioverheid-certificaten-beschikbaar/"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3.xml.rels><?xml version="1.0" encoding="UTF-8" standalone="yes"?>
<Relationships xmlns="http://schemas.openxmlformats.org/package/2006/relationships"><Relationship Id="rId3" Type="http://schemas.openxmlformats.org/officeDocument/2006/relationships/hyperlink" Target="https://edu-v.atlassian.net/wiki/spaces/AFSPRAKENS/pages/10846209/M2M+identificatie+authenticatie+en+autorisatie" TargetMode="External"/><Relationship Id="rId7" Type="http://schemas.openxmlformats.org/officeDocument/2006/relationships/hyperlink" Target="https://365kennisnet.sharepoint.com/:w:/r/sites/onderzoekdiscussieforumEdustandaard/Gedeelde%20documenten/Werkgroepbijeenkomsten/2025/2025-11-04%20Werkgroepbijeenkomst%20november/Memo%20Expertgroep%20OAuth%20-%20Protocol%20en%20mandaten%20(20251029).docx?d=w5965528ce471486d82c5767daf092dc3&amp;csf=1&amp;web=1&amp;e=YC9uDn" TargetMode="External"/><Relationship Id="rId2" Type="http://schemas.openxmlformats.org/officeDocument/2006/relationships/notesSlide" Target="../notesSlides/notesSlide3.xml"/><Relationship Id="rId1" Type="http://schemas.openxmlformats.org/officeDocument/2006/relationships/slideLayout" Target="../slideLayouts/slideLayout57.xml"/><Relationship Id="rId6" Type="http://schemas.openxmlformats.org/officeDocument/2006/relationships/hyperlink" Target="https://365kennisnet.sharepoint.com/:w:/r/sites/onderzoekdiscussieforumEdustandaard/Gedeelde%20documenten/Werkgroepbijeenkomsten/2025%20Expertgroep%20OAuth/2025-08-19%20Edukoppeling%20Expertgroep%20OAuth/20250612%20Voorstel%20aanpak%20REST%20OAuth2%20profielen.docx?d=w7b20fd4f711b4e7992c51db4816e9ec2&amp;csf=1&amp;web=1&amp;e=efV41J" TargetMode="External"/><Relationship Id="rId5" Type="http://schemas.openxmlformats.org/officeDocument/2006/relationships/hyperlink" Target="https://edu-v.atlassian.net/wiki/spaces/AFSPRAKENS/pages/20971561/Consent+API" TargetMode="External"/><Relationship Id="rId4" Type="http://schemas.openxmlformats.org/officeDocument/2006/relationships/hyperlink" Target="https://edu-v.atlassian.net/wiki/spaces/AFSPRAKENS/pages/1998909/M2M+gegevensuitwisselingen"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143000" y="2434494"/>
            <a:ext cx="6858000" cy="1102519"/>
          </a:xfrm>
          <a:solidFill>
            <a:srgbClr val="0FA67E"/>
          </a:solidFill>
        </p:spPr>
        <p:txBody>
          <a:bodyPr anchor="ctr">
            <a:normAutofit/>
          </a:bodyPr>
          <a:lstStyle/>
          <a:p>
            <a:r>
              <a:rPr lang="nl-NL" sz="4050" dirty="0">
                <a:solidFill>
                  <a:schemeClr val="bg1"/>
                </a:solidFill>
              </a:rPr>
              <a:t>Werkgroep </a:t>
            </a:r>
            <a:r>
              <a:rPr lang="nl-NL" sz="4050" dirty="0" err="1">
                <a:solidFill>
                  <a:schemeClr val="bg1"/>
                </a:solidFill>
              </a:rPr>
              <a:t>Edukoppeling</a:t>
            </a:r>
            <a:endParaRPr lang="nl-NL" sz="4050" dirty="0">
              <a:solidFill>
                <a:schemeClr val="bg1"/>
              </a:solidFill>
            </a:endParaRPr>
          </a:p>
        </p:txBody>
      </p:sp>
      <p:sp>
        <p:nvSpPr>
          <p:cNvPr id="3" name="Ondertitel 2"/>
          <p:cNvSpPr>
            <a:spLocks noGrp="1"/>
          </p:cNvSpPr>
          <p:nvPr>
            <p:ph type="subTitle" idx="1"/>
          </p:nvPr>
        </p:nvSpPr>
        <p:spPr>
          <a:xfrm>
            <a:off x="2411760" y="3916877"/>
            <a:ext cx="4320480" cy="1333314"/>
          </a:xfrm>
          <a:solidFill>
            <a:schemeClr val="bg1">
              <a:lumMod val="85000"/>
            </a:schemeClr>
          </a:solidFill>
        </p:spPr>
        <p:txBody>
          <a:bodyPr anchor="ctr">
            <a:normAutofit/>
          </a:bodyPr>
          <a:lstStyle/>
          <a:p>
            <a:r>
              <a:rPr lang="nl-NL" sz="2250" dirty="0">
                <a:solidFill>
                  <a:schemeClr val="tx1">
                    <a:lumMod val="85000"/>
                    <a:lumOff val="15000"/>
                  </a:schemeClr>
                </a:solidFill>
              </a:rPr>
              <a:t>November 2025</a:t>
            </a:r>
          </a:p>
          <a:p>
            <a:r>
              <a:rPr lang="nl-NL" sz="2250" dirty="0">
                <a:solidFill>
                  <a:schemeClr val="tx1">
                    <a:lumMod val="85000"/>
                    <a:lumOff val="15000"/>
                  </a:schemeClr>
                </a:solidFill>
              </a:rPr>
              <a:t>Bureau </a:t>
            </a:r>
            <a:r>
              <a:rPr lang="nl-NL" sz="2250" dirty="0" err="1">
                <a:solidFill>
                  <a:schemeClr val="tx1">
                    <a:lumMod val="85000"/>
                    <a:lumOff val="15000"/>
                  </a:schemeClr>
                </a:solidFill>
              </a:rPr>
              <a:t>Edustandaard</a:t>
            </a:r>
            <a:r>
              <a:rPr lang="nl-NL" sz="2250" dirty="0">
                <a:solidFill>
                  <a:schemeClr val="tx1">
                    <a:lumMod val="85000"/>
                    <a:lumOff val="15000"/>
                  </a:schemeClr>
                </a:solidFill>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869B2-C31B-3021-8397-D310B1C7051E}"/>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6EDB46EA-E212-B0EF-D2AF-A3A955E7714D}"/>
              </a:ext>
            </a:extLst>
          </p:cNvPr>
          <p:cNvPicPr>
            <a:picLocks noChangeAspect="1"/>
          </p:cNvPicPr>
          <p:nvPr/>
        </p:nvPicPr>
        <p:blipFill>
          <a:blip r:embed="rId2"/>
          <a:stretch>
            <a:fillRect/>
          </a:stretch>
        </p:blipFill>
        <p:spPr>
          <a:xfrm>
            <a:off x="87921" y="1061881"/>
            <a:ext cx="8968155" cy="3114466"/>
          </a:xfrm>
          <a:prstGeom prst="rect">
            <a:avLst/>
          </a:prstGeom>
        </p:spPr>
      </p:pic>
      <p:sp>
        <p:nvSpPr>
          <p:cNvPr id="5" name="Titel 1">
            <a:extLst>
              <a:ext uri="{FF2B5EF4-FFF2-40B4-BE49-F238E27FC236}">
                <a16:creationId xmlns:a16="http://schemas.microsoft.com/office/drawing/2014/main" id="{9A57B61F-95A9-9E72-234B-2034A31646FC}"/>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Discussie uniform profiel: Mandaatbeheer</a:t>
            </a:r>
          </a:p>
        </p:txBody>
      </p:sp>
      <p:sp>
        <p:nvSpPr>
          <p:cNvPr id="6" name="Rechthoek 5">
            <a:extLst>
              <a:ext uri="{FF2B5EF4-FFF2-40B4-BE49-F238E27FC236}">
                <a16:creationId xmlns:a16="http://schemas.microsoft.com/office/drawing/2014/main" id="{1A24B441-6672-5C23-8CE5-69DD35AE59C7}"/>
              </a:ext>
            </a:extLst>
          </p:cNvPr>
          <p:cNvSpPr/>
          <p:nvPr/>
        </p:nvSpPr>
        <p:spPr>
          <a:xfrm>
            <a:off x="2667752" y="4605856"/>
            <a:ext cx="1183236" cy="469252"/>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ctr"/>
          <a:lstStyle/>
          <a:p>
            <a:pPr algn="ctr">
              <a:defRPr/>
            </a:pPr>
            <a:r>
              <a:rPr lang="nl-NL" sz="1200" b="1" dirty="0" err="1">
                <a:solidFill>
                  <a:schemeClr val="bg1"/>
                </a:solidFill>
                <a:latin typeface="Calibri" panose="020F0502020204030204" pitchFamily="34" charset="0"/>
                <a:ea typeface="Calibri" panose="020F0502020204030204" pitchFamily="34" charset="0"/>
              </a:rPr>
              <a:t>Delegatee</a:t>
            </a:r>
            <a:endParaRPr lang="nl-NL" sz="1200" b="1" dirty="0">
              <a:solidFill>
                <a:schemeClr val="bg1"/>
              </a:solidFill>
              <a:latin typeface="Calibri" panose="020F0502020204030204" pitchFamily="34" charset="0"/>
              <a:ea typeface="Calibri" panose="020F0502020204030204" pitchFamily="34" charset="0"/>
            </a:endParaRPr>
          </a:p>
        </p:txBody>
      </p:sp>
      <p:sp>
        <p:nvSpPr>
          <p:cNvPr id="7" name="Rechthoek 6">
            <a:extLst>
              <a:ext uri="{FF2B5EF4-FFF2-40B4-BE49-F238E27FC236}">
                <a16:creationId xmlns:a16="http://schemas.microsoft.com/office/drawing/2014/main" id="{001D3A3B-02DE-397B-B60D-B6BF8ADADCF7}"/>
              </a:ext>
            </a:extLst>
          </p:cNvPr>
          <p:cNvSpPr/>
          <p:nvPr/>
        </p:nvSpPr>
        <p:spPr>
          <a:xfrm>
            <a:off x="414213" y="4605856"/>
            <a:ext cx="1476932" cy="469252"/>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ctr"/>
          <a:lstStyle/>
          <a:p>
            <a:pPr algn="ctr">
              <a:defRPr/>
            </a:pPr>
            <a:r>
              <a:rPr lang="nl-NL" sz="1200" b="1" dirty="0" err="1">
                <a:solidFill>
                  <a:schemeClr val="bg1"/>
                </a:solidFill>
                <a:effectLst/>
                <a:latin typeface="Calibri" panose="020F0502020204030204" pitchFamily="34" charset="0"/>
                <a:ea typeface="Calibri" panose="020F0502020204030204" pitchFamily="34" charset="0"/>
              </a:rPr>
              <a:t>Delegator</a:t>
            </a:r>
            <a:endParaRPr lang="nl-NL" sz="400" b="1" dirty="0">
              <a:solidFill>
                <a:schemeClr val="bg1"/>
              </a:solidFill>
              <a:cs typeface="Arial" panose="020B0604020202020204" pitchFamily="34" charset="0"/>
            </a:endParaRPr>
          </a:p>
        </p:txBody>
      </p:sp>
      <p:sp>
        <p:nvSpPr>
          <p:cNvPr id="8" name="Rechthoek 7">
            <a:extLst>
              <a:ext uri="{FF2B5EF4-FFF2-40B4-BE49-F238E27FC236}">
                <a16:creationId xmlns:a16="http://schemas.microsoft.com/office/drawing/2014/main" id="{CD72EDDF-7833-50E5-DA07-0F49E28E7F2C}"/>
              </a:ext>
            </a:extLst>
          </p:cNvPr>
          <p:cNvSpPr/>
          <p:nvPr/>
        </p:nvSpPr>
        <p:spPr>
          <a:xfrm>
            <a:off x="7623901" y="4605856"/>
            <a:ext cx="1183236" cy="469252"/>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ctr"/>
          <a:lstStyle/>
          <a:p>
            <a:pPr algn="ctr">
              <a:defRPr/>
            </a:pPr>
            <a:r>
              <a:rPr lang="nl-NL" sz="1200" b="1" dirty="0" err="1">
                <a:solidFill>
                  <a:schemeClr val="bg1"/>
                </a:solidFill>
                <a:latin typeface="Calibri" panose="020F0502020204030204" pitchFamily="34" charset="0"/>
                <a:ea typeface="Calibri" panose="020F0502020204030204" pitchFamily="34" charset="0"/>
              </a:rPr>
              <a:t>Delegatee</a:t>
            </a:r>
            <a:endParaRPr lang="nl-NL" sz="1200" b="1" dirty="0">
              <a:solidFill>
                <a:schemeClr val="bg1"/>
              </a:solidFill>
              <a:latin typeface="Calibri" panose="020F0502020204030204" pitchFamily="34" charset="0"/>
              <a:ea typeface="Calibri" panose="020F0502020204030204" pitchFamily="34" charset="0"/>
            </a:endParaRPr>
          </a:p>
        </p:txBody>
      </p:sp>
      <p:sp>
        <p:nvSpPr>
          <p:cNvPr id="9" name="Rechthoek 8">
            <a:extLst>
              <a:ext uri="{FF2B5EF4-FFF2-40B4-BE49-F238E27FC236}">
                <a16:creationId xmlns:a16="http://schemas.microsoft.com/office/drawing/2014/main" id="{B1EE7C5B-D131-2ACB-1FD9-87DE4972DEF4}"/>
              </a:ext>
            </a:extLst>
          </p:cNvPr>
          <p:cNvSpPr/>
          <p:nvPr/>
        </p:nvSpPr>
        <p:spPr>
          <a:xfrm>
            <a:off x="407199" y="6224955"/>
            <a:ext cx="8329602" cy="299566"/>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ctr"/>
          <a:lstStyle/>
          <a:p>
            <a:pPr>
              <a:defRPr/>
            </a:pPr>
            <a:r>
              <a:rPr lang="nl-NL" sz="1100" dirty="0">
                <a:solidFill>
                  <a:schemeClr val="bg1"/>
                </a:solidFill>
                <a:latin typeface="Calibri" panose="020F0502020204030204"/>
                <a:cs typeface="+mn-cs"/>
              </a:rPr>
              <a:t>Mandaatvariant</a:t>
            </a:r>
          </a:p>
        </p:txBody>
      </p:sp>
      <p:cxnSp>
        <p:nvCxnSpPr>
          <p:cNvPr id="10" name="Rechte verbindingslijn met pijl 9">
            <a:extLst>
              <a:ext uri="{FF2B5EF4-FFF2-40B4-BE49-F238E27FC236}">
                <a16:creationId xmlns:a16="http://schemas.microsoft.com/office/drawing/2014/main" id="{66FE96E6-0A63-C611-7132-658A853E0244}"/>
              </a:ext>
            </a:extLst>
          </p:cNvPr>
          <p:cNvCxnSpPr>
            <a:cxnSpLocks/>
            <a:stCxn id="7" idx="2"/>
          </p:cNvCxnSpPr>
          <p:nvPr/>
        </p:nvCxnSpPr>
        <p:spPr>
          <a:xfrm>
            <a:off x="1152679" y="5075108"/>
            <a:ext cx="0" cy="1149847"/>
          </a:xfrm>
          <a:prstGeom prst="straightConnector1">
            <a:avLst/>
          </a:prstGeom>
          <a:noFill/>
          <a:ln w="12700" cap="flat" cmpd="sng" algn="ctr">
            <a:solidFill>
              <a:schemeClr val="accent1">
                <a:lumMod val="75000"/>
              </a:schemeClr>
            </a:solidFill>
            <a:prstDash val="dash"/>
            <a:miter lim="800000"/>
            <a:headEnd type="none"/>
            <a:tailEnd type="triangle"/>
          </a:ln>
          <a:effectLst/>
        </p:spPr>
      </p:cxnSp>
      <p:cxnSp>
        <p:nvCxnSpPr>
          <p:cNvPr id="13" name="Rechte verbindingslijn met pijl 12">
            <a:extLst>
              <a:ext uri="{FF2B5EF4-FFF2-40B4-BE49-F238E27FC236}">
                <a16:creationId xmlns:a16="http://schemas.microsoft.com/office/drawing/2014/main" id="{95A1AEAE-B0C4-D4D1-0FC9-4D284AD88678}"/>
              </a:ext>
            </a:extLst>
          </p:cNvPr>
          <p:cNvCxnSpPr>
            <a:cxnSpLocks/>
            <a:stCxn id="6" idx="2"/>
          </p:cNvCxnSpPr>
          <p:nvPr/>
        </p:nvCxnSpPr>
        <p:spPr>
          <a:xfrm>
            <a:off x="3259370" y="5075108"/>
            <a:ext cx="0" cy="1149847"/>
          </a:xfrm>
          <a:prstGeom prst="straightConnector1">
            <a:avLst/>
          </a:prstGeom>
          <a:noFill/>
          <a:ln w="12700" cap="flat" cmpd="sng" algn="ctr">
            <a:solidFill>
              <a:schemeClr val="accent1">
                <a:lumMod val="75000"/>
              </a:schemeClr>
            </a:solidFill>
            <a:prstDash val="dash"/>
            <a:miter lim="800000"/>
            <a:headEnd type="none"/>
            <a:tailEnd type="triangle"/>
          </a:ln>
          <a:effectLst/>
        </p:spPr>
      </p:cxnSp>
      <p:cxnSp>
        <p:nvCxnSpPr>
          <p:cNvPr id="16" name="Rechte verbindingslijn met pijl 15">
            <a:extLst>
              <a:ext uri="{FF2B5EF4-FFF2-40B4-BE49-F238E27FC236}">
                <a16:creationId xmlns:a16="http://schemas.microsoft.com/office/drawing/2014/main" id="{53BE17A0-3D47-99F0-D807-17C70ED61D1A}"/>
              </a:ext>
            </a:extLst>
          </p:cNvPr>
          <p:cNvCxnSpPr>
            <a:cxnSpLocks/>
            <a:stCxn id="8" idx="2"/>
          </p:cNvCxnSpPr>
          <p:nvPr/>
        </p:nvCxnSpPr>
        <p:spPr>
          <a:xfrm>
            <a:off x="8215519" y="5075108"/>
            <a:ext cx="0" cy="1149847"/>
          </a:xfrm>
          <a:prstGeom prst="straightConnector1">
            <a:avLst/>
          </a:prstGeom>
          <a:noFill/>
          <a:ln w="12700" cap="flat" cmpd="sng" algn="ctr">
            <a:solidFill>
              <a:schemeClr val="accent1">
                <a:lumMod val="75000"/>
              </a:schemeClr>
            </a:solidFill>
            <a:prstDash val="dash"/>
            <a:miter lim="800000"/>
            <a:headEnd type="none"/>
            <a:tailEnd type="triangle"/>
          </a:ln>
          <a:effectLst/>
        </p:spPr>
      </p:cxnSp>
      <p:sp>
        <p:nvSpPr>
          <p:cNvPr id="19" name="Rechthoek 18">
            <a:extLst>
              <a:ext uri="{FF2B5EF4-FFF2-40B4-BE49-F238E27FC236}">
                <a16:creationId xmlns:a16="http://schemas.microsoft.com/office/drawing/2014/main" id="{CDC5376E-83E9-5FFB-54BB-673B5A4D54C8}"/>
              </a:ext>
            </a:extLst>
          </p:cNvPr>
          <p:cNvSpPr/>
          <p:nvPr/>
        </p:nvSpPr>
        <p:spPr>
          <a:xfrm>
            <a:off x="5144823" y="5555794"/>
            <a:ext cx="1348424" cy="374153"/>
          </a:xfrm>
          <a:prstGeom prst="rect">
            <a:avLst/>
          </a:prstGeom>
          <a:solidFill>
            <a:schemeClr val="bg1"/>
          </a:solidFill>
          <a:ln w="12700" cap="flat" cmpd="sng" algn="ctr">
            <a:solidFill>
              <a:schemeClr val="accent1">
                <a:lumMod val="60000"/>
                <a:lumOff val="40000"/>
              </a:schemeClr>
            </a:solidFill>
            <a:prstDash val="solid"/>
            <a:miter lim="800000"/>
          </a:ln>
          <a:effectLst/>
        </p:spPr>
        <p:txBody>
          <a:bodyPr rtlCol="0" anchor="ctr"/>
          <a:lstStyle/>
          <a:p>
            <a:pPr algn="ctr">
              <a:defRPr/>
            </a:pPr>
            <a:r>
              <a:rPr lang="nl-NL" dirty="0">
                <a:solidFill>
                  <a:schemeClr val="accent1">
                    <a:lumMod val="40000"/>
                    <a:lumOff val="60000"/>
                  </a:schemeClr>
                </a:solidFill>
                <a:latin typeface="Calibri" panose="020F0502020204030204" pitchFamily="34" charset="0"/>
                <a:ea typeface="Calibri" panose="020F0502020204030204" pitchFamily="34" charset="0"/>
              </a:rPr>
              <a:t>Context</a:t>
            </a:r>
          </a:p>
          <a:p>
            <a:pPr>
              <a:defRPr/>
            </a:pPr>
            <a:r>
              <a:rPr lang="nl-NL" dirty="0">
                <a:solidFill>
                  <a:schemeClr val="accent1">
                    <a:lumMod val="40000"/>
                    <a:lumOff val="60000"/>
                  </a:schemeClr>
                </a:solidFill>
                <a:latin typeface="Calibri" panose="020F0502020204030204" pitchFamily="34" charset="0"/>
                <a:ea typeface="Calibri" panose="020F0502020204030204" pitchFamily="34" charset="0"/>
              </a:rPr>
              <a:t>(Doelbinding)</a:t>
            </a:r>
          </a:p>
        </p:txBody>
      </p:sp>
      <p:sp>
        <p:nvSpPr>
          <p:cNvPr id="20" name="Rechthoek 19">
            <a:extLst>
              <a:ext uri="{FF2B5EF4-FFF2-40B4-BE49-F238E27FC236}">
                <a16:creationId xmlns:a16="http://schemas.microsoft.com/office/drawing/2014/main" id="{9E6BB1A7-98A1-1A65-B03B-BD498A6C0D61}"/>
              </a:ext>
            </a:extLst>
          </p:cNvPr>
          <p:cNvSpPr/>
          <p:nvPr/>
        </p:nvSpPr>
        <p:spPr>
          <a:xfrm>
            <a:off x="3556625" y="5555794"/>
            <a:ext cx="1191498" cy="374153"/>
          </a:xfrm>
          <a:prstGeom prst="rect">
            <a:avLst/>
          </a:prstGeom>
          <a:solidFill>
            <a:schemeClr val="bg1"/>
          </a:solidFill>
          <a:ln w="12700" cap="flat" cmpd="sng" algn="ctr">
            <a:solidFill>
              <a:schemeClr val="accent1">
                <a:lumMod val="60000"/>
                <a:lumOff val="40000"/>
              </a:schemeClr>
            </a:solidFill>
            <a:prstDash val="solid"/>
            <a:miter lim="800000"/>
          </a:ln>
          <a:effectLst/>
        </p:spPr>
        <p:txBody>
          <a:bodyPr rtlCol="0" anchor="ctr"/>
          <a:lstStyle/>
          <a:p>
            <a:pPr algn="ctr">
              <a:defRPr/>
            </a:pPr>
            <a:r>
              <a:rPr lang="nl-NL" dirty="0">
                <a:solidFill>
                  <a:schemeClr val="accent1">
                    <a:lumMod val="40000"/>
                    <a:lumOff val="60000"/>
                  </a:schemeClr>
                </a:solidFill>
                <a:latin typeface="Calibri" panose="020F0502020204030204" pitchFamily="34" charset="0"/>
                <a:ea typeface="Calibri" panose="020F0502020204030204" pitchFamily="34" charset="0"/>
              </a:rPr>
              <a:t>Dataset (</a:t>
            </a:r>
            <a:r>
              <a:rPr lang="nl-NL" dirty="0" err="1">
                <a:solidFill>
                  <a:schemeClr val="accent1">
                    <a:lumMod val="40000"/>
                    <a:lumOff val="60000"/>
                  </a:schemeClr>
                </a:solidFill>
                <a:latin typeface="Calibri" panose="020F0502020204030204" pitchFamily="34" charset="0"/>
                <a:ea typeface="Calibri" panose="020F0502020204030204" pitchFamily="34" charset="0"/>
              </a:rPr>
              <a:t>persoonsgegvens</a:t>
            </a:r>
            <a:r>
              <a:rPr lang="nl-NL" dirty="0">
                <a:solidFill>
                  <a:schemeClr val="accent1">
                    <a:lumMod val="40000"/>
                    <a:lumOff val="60000"/>
                  </a:schemeClr>
                </a:solidFill>
                <a:latin typeface="Calibri" panose="020F0502020204030204" pitchFamily="34" charset="0"/>
                <a:ea typeface="Calibri" panose="020F0502020204030204" pitchFamily="34" charset="0"/>
              </a:rPr>
              <a:t>)</a:t>
            </a:r>
          </a:p>
        </p:txBody>
      </p:sp>
      <p:cxnSp>
        <p:nvCxnSpPr>
          <p:cNvPr id="21" name="Rechte verbindingslijn met pijl 20">
            <a:extLst>
              <a:ext uri="{FF2B5EF4-FFF2-40B4-BE49-F238E27FC236}">
                <a16:creationId xmlns:a16="http://schemas.microsoft.com/office/drawing/2014/main" id="{AA3666FC-8A53-6CE3-3C0C-114353F61BB1}"/>
              </a:ext>
            </a:extLst>
          </p:cNvPr>
          <p:cNvCxnSpPr>
            <a:cxnSpLocks/>
            <a:stCxn id="19" idx="2"/>
          </p:cNvCxnSpPr>
          <p:nvPr/>
        </p:nvCxnSpPr>
        <p:spPr>
          <a:xfrm>
            <a:off x="5819035" y="5929947"/>
            <a:ext cx="0" cy="295008"/>
          </a:xfrm>
          <a:prstGeom prst="straightConnector1">
            <a:avLst/>
          </a:prstGeom>
          <a:noFill/>
          <a:ln w="12700" cap="flat" cmpd="sng" algn="ctr">
            <a:solidFill>
              <a:schemeClr val="accent1">
                <a:lumMod val="75000"/>
              </a:schemeClr>
            </a:solidFill>
            <a:prstDash val="dash"/>
            <a:miter lim="800000"/>
            <a:headEnd type="none"/>
            <a:tailEnd type="triangle"/>
          </a:ln>
          <a:effectLst/>
        </p:spPr>
      </p:cxnSp>
      <p:cxnSp>
        <p:nvCxnSpPr>
          <p:cNvPr id="24" name="Rechte verbindingslijn met pijl 23">
            <a:extLst>
              <a:ext uri="{FF2B5EF4-FFF2-40B4-BE49-F238E27FC236}">
                <a16:creationId xmlns:a16="http://schemas.microsoft.com/office/drawing/2014/main" id="{653EB3AC-7791-2C83-222D-54E6B7C58B6B}"/>
              </a:ext>
            </a:extLst>
          </p:cNvPr>
          <p:cNvCxnSpPr>
            <a:cxnSpLocks/>
            <a:stCxn id="20" idx="3"/>
            <a:endCxn id="19" idx="1"/>
          </p:cNvCxnSpPr>
          <p:nvPr/>
        </p:nvCxnSpPr>
        <p:spPr>
          <a:xfrm>
            <a:off x="4748123" y="5742871"/>
            <a:ext cx="396700" cy="0"/>
          </a:xfrm>
          <a:prstGeom prst="straightConnector1">
            <a:avLst/>
          </a:prstGeom>
          <a:noFill/>
          <a:ln w="12700" cap="flat" cmpd="sng" algn="ctr">
            <a:solidFill>
              <a:schemeClr val="accent1">
                <a:lumMod val="60000"/>
                <a:lumOff val="40000"/>
              </a:schemeClr>
            </a:solidFill>
            <a:prstDash val="dash"/>
            <a:miter lim="800000"/>
            <a:headEnd type="none"/>
            <a:tailEnd type="triangle"/>
          </a:ln>
          <a:effectLst/>
        </p:spPr>
      </p:cxnSp>
      <p:sp>
        <p:nvSpPr>
          <p:cNvPr id="2" name="Rechthoek 1">
            <a:extLst>
              <a:ext uri="{FF2B5EF4-FFF2-40B4-BE49-F238E27FC236}">
                <a16:creationId xmlns:a16="http://schemas.microsoft.com/office/drawing/2014/main" id="{52D1212B-1645-5982-EF85-3B611E84E92B}"/>
              </a:ext>
            </a:extLst>
          </p:cNvPr>
          <p:cNvSpPr/>
          <p:nvPr/>
        </p:nvSpPr>
        <p:spPr>
          <a:xfrm>
            <a:off x="187958" y="1131110"/>
            <a:ext cx="8697744" cy="3192741"/>
          </a:xfrm>
          <a:prstGeom prst="rect">
            <a:avLst/>
          </a:prstGeom>
          <a:solidFill>
            <a:schemeClr val="bg1">
              <a:lumMod val="95000"/>
              <a:alpha val="6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281120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14D37-E7BA-B262-F887-3452FE14B657}"/>
            </a:ext>
          </a:extLst>
        </p:cNvPr>
        <p:cNvGrpSpPr/>
        <p:nvPr/>
      </p:nvGrpSpPr>
      <p:grpSpPr>
        <a:xfrm>
          <a:off x="0" y="0"/>
          <a:ext cx="0" cy="0"/>
          <a:chOff x="0" y="0"/>
          <a:chExt cx="0" cy="0"/>
        </a:xfrm>
      </p:grpSpPr>
      <p:sp>
        <p:nvSpPr>
          <p:cNvPr id="31" name="Rechthoek 30">
            <a:extLst>
              <a:ext uri="{FF2B5EF4-FFF2-40B4-BE49-F238E27FC236}">
                <a16:creationId xmlns:a16="http://schemas.microsoft.com/office/drawing/2014/main" id="{56028706-BAD1-C31C-E5F9-E5328E3CE693}"/>
              </a:ext>
            </a:extLst>
          </p:cNvPr>
          <p:cNvSpPr/>
          <p:nvPr/>
        </p:nvSpPr>
        <p:spPr>
          <a:xfrm>
            <a:off x="2629611" y="4361393"/>
            <a:ext cx="6326429" cy="826070"/>
          </a:xfrm>
          <a:prstGeom prst="rect">
            <a:avLst/>
          </a:prstGeom>
          <a:solidFill>
            <a:srgbClr val="FFC000">
              <a:lumMod val="40000"/>
              <a:lumOff val="60000"/>
              <a:alpha val="37000"/>
            </a:srgbClr>
          </a:solidFill>
          <a:ln w="1270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nl-NL" sz="1400" dirty="0">
                <a:solidFill>
                  <a:srgbClr val="FFC000">
                    <a:lumMod val="50000"/>
                  </a:srgbClr>
                </a:solidFill>
                <a:latin typeface="Calibri" panose="020F0502020204030204"/>
                <a:cs typeface="+mn-cs"/>
              </a:rPr>
              <a:t>Transactie</a:t>
            </a:r>
            <a:endParaRPr kumimoji="0" lang="nl-NL" sz="1400" b="0" i="0" u="none" strike="noStrike" kern="1200" cap="none" spc="0" normalizeH="0" baseline="0" noProof="0" dirty="0">
              <a:ln>
                <a:noFill/>
              </a:ln>
              <a:solidFill>
                <a:srgbClr val="FFC000">
                  <a:lumMod val="50000"/>
                </a:srgbClr>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FFC000">
                  <a:lumMod val="50000"/>
                </a:srgbClr>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5B9BD5">
                  <a:lumMod val="50000"/>
                </a:srgbClr>
              </a:solidFill>
              <a:effectLst/>
              <a:uLnTx/>
              <a:uFillTx/>
              <a:latin typeface="Calibri" panose="020F0502020204030204"/>
              <a:ea typeface="+mn-ea"/>
              <a:cs typeface="+mn-cs"/>
            </a:endParaRPr>
          </a:p>
        </p:txBody>
      </p:sp>
      <p:sp>
        <p:nvSpPr>
          <p:cNvPr id="6" name="Rechthoek 5">
            <a:extLst>
              <a:ext uri="{FF2B5EF4-FFF2-40B4-BE49-F238E27FC236}">
                <a16:creationId xmlns:a16="http://schemas.microsoft.com/office/drawing/2014/main" id="{6976A38E-2860-1A00-73BD-3248E3143BD4}"/>
              </a:ext>
            </a:extLst>
          </p:cNvPr>
          <p:cNvSpPr/>
          <p:nvPr/>
        </p:nvSpPr>
        <p:spPr>
          <a:xfrm>
            <a:off x="2667751" y="4605856"/>
            <a:ext cx="2126217" cy="469252"/>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ctr"/>
          <a:lstStyle/>
          <a:p>
            <a:pPr algn="ctr">
              <a:defRPr/>
            </a:pPr>
            <a:r>
              <a:rPr lang="nl-NL" sz="1200" b="1" dirty="0" err="1">
                <a:solidFill>
                  <a:schemeClr val="bg1"/>
                </a:solidFill>
                <a:latin typeface="Calibri" panose="020F0502020204030204" pitchFamily="34" charset="0"/>
                <a:ea typeface="Calibri" panose="020F0502020204030204" pitchFamily="34" charset="0"/>
              </a:rPr>
              <a:t>Delegatee</a:t>
            </a:r>
            <a:endParaRPr lang="nl-NL" sz="1200" b="1" dirty="0">
              <a:solidFill>
                <a:schemeClr val="bg1"/>
              </a:solidFill>
              <a:latin typeface="Calibri" panose="020F0502020204030204" pitchFamily="34" charset="0"/>
              <a:ea typeface="Calibri" panose="020F0502020204030204" pitchFamily="34" charset="0"/>
            </a:endParaRPr>
          </a:p>
        </p:txBody>
      </p:sp>
      <p:pic>
        <p:nvPicPr>
          <p:cNvPr id="4" name="Afbeelding 3">
            <a:extLst>
              <a:ext uri="{FF2B5EF4-FFF2-40B4-BE49-F238E27FC236}">
                <a16:creationId xmlns:a16="http://schemas.microsoft.com/office/drawing/2014/main" id="{405B82E5-F8C8-686D-ED2F-FB2E40A122B1}"/>
              </a:ext>
            </a:extLst>
          </p:cNvPr>
          <p:cNvPicPr>
            <a:picLocks noChangeAspect="1"/>
          </p:cNvPicPr>
          <p:nvPr/>
        </p:nvPicPr>
        <p:blipFill>
          <a:blip r:embed="rId2"/>
          <a:stretch>
            <a:fillRect/>
          </a:stretch>
        </p:blipFill>
        <p:spPr>
          <a:xfrm>
            <a:off x="87921" y="1061881"/>
            <a:ext cx="8968155" cy="3114466"/>
          </a:xfrm>
          <a:prstGeom prst="rect">
            <a:avLst/>
          </a:prstGeom>
        </p:spPr>
      </p:pic>
      <p:sp>
        <p:nvSpPr>
          <p:cNvPr id="5" name="Titel 1">
            <a:extLst>
              <a:ext uri="{FF2B5EF4-FFF2-40B4-BE49-F238E27FC236}">
                <a16:creationId xmlns:a16="http://schemas.microsoft.com/office/drawing/2014/main" id="{E234AC32-8975-C92B-F440-A5901DDF302C}"/>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Discussie uniform profiel: Mandaatbeheer</a:t>
            </a:r>
          </a:p>
        </p:txBody>
      </p:sp>
      <p:sp>
        <p:nvSpPr>
          <p:cNvPr id="7" name="Rechthoek 6">
            <a:extLst>
              <a:ext uri="{FF2B5EF4-FFF2-40B4-BE49-F238E27FC236}">
                <a16:creationId xmlns:a16="http://schemas.microsoft.com/office/drawing/2014/main" id="{AC8CE6E2-612E-9BE2-E2E3-3C6549354856}"/>
              </a:ext>
            </a:extLst>
          </p:cNvPr>
          <p:cNvSpPr/>
          <p:nvPr/>
        </p:nvSpPr>
        <p:spPr>
          <a:xfrm>
            <a:off x="414213" y="4605856"/>
            <a:ext cx="1476932" cy="469252"/>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ctr"/>
          <a:lstStyle/>
          <a:p>
            <a:pPr algn="ctr">
              <a:defRPr/>
            </a:pPr>
            <a:r>
              <a:rPr lang="nl-NL" sz="1200" b="1" dirty="0" err="1">
                <a:solidFill>
                  <a:schemeClr val="bg1"/>
                </a:solidFill>
                <a:effectLst/>
                <a:latin typeface="Calibri" panose="020F0502020204030204" pitchFamily="34" charset="0"/>
                <a:ea typeface="Calibri" panose="020F0502020204030204" pitchFamily="34" charset="0"/>
              </a:rPr>
              <a:t>Delegator</a:t>
            </a:r>
            <a:endParaRPr lang="nl-NL" sz="400" b="1" dirty="0">
              <a:solidFill>
                <a:schemeClr val="bg1"/>
              </a:solidFill>
              <a:cs typeface="Arial" panose="020B0604020202020204" pitchFamily="34" charset="0"/>
            </a:endParaRPr>
          </a:p>
        </p:txBody>
      </p:sp>
      <p:sp>
        <p:nvSpPr>
          <p:cNvPr id="8" name="Rechthoek 7">
            <a:extLst>
              <a:ext uri="{FF2B5EF4-FFF2-40B4-BE49-F238E27FC236}">
                <a16:creationId xmlns:a16="http://schemas.microsoft.com/office/drawing/2014/main" id="{57586CA2-7180-625A-735E-CDBA3F4A6112}"/>
              </a:ext>
            </a:extLst>
          </p:cNvPr>
          <p:cNvSpPr/>
          <p:nvPr/>
        </p:nvSpPr>
        <p:spPr>
          <a:xfrm>
            <a:off x="6814539" y="4605856"/>
            <a:ext cx="1992598" cy="469252"/>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ctr"/>
          <a:lstStyle/>
          <a:p>
            <a:pPr algn="ctr">
              <a:defRPr/>
            </a:pPr>
            <a:r>
              <a:rPr lang="nl-NL" sz="1200" b="1" dirty="0">
                <a:solidFill>
                  <a:schemeClr val="bg1"/>
                </a:solidFill>
                <a:latin typeface="Calibri" panose="020F0502020204030204" pitchFamily="34" charset="0"/>
                <a:ea typeface="Calibri" panose="020F0502020204030204" pitchFamily="34" charset="0"/>
              </a:rPr>
              <a:t>   </a:t>
            </a:r>
            <a:r>
              <a:rPr lang="nl-NL" sz="1200" b="1" dirty="0" err="1">
                <a:solidFill>
                  <a:schemeClr val="bg1"/>
                </a:solidFill>
                <a:latin typeface="Calibri" panose="020F0502020204030204" pitchFamily="34" charset="0"/>
                <a:ea typeface="Calibri" panose="020F0502020204030204" pitchFamily="34" charset="0"/>
              </a:rPr>
              <a:t>Delegatee</a:t>
            </a:r>
            <a:endParaRPr lang="nl-NL" sz="1200" b="1" dirty="0">
              <a:solidFill>
                <a:schemeClr val="bg1"/>
              </a:solidFill>
              <a:latin typeface="Calibri" panose="020F0502020204030204" pitchFamily="34" charset="0"/>
              <a:ea typeface="Calibri" panose="020F0502020204030204" pitchFamily="34" charset="0"/>
            </a:endParaRPr>
          </a:p>
        </p:txBody>
      </p:sp>
      <p:sp>
        <p:nvSpPr>
          <p:cNvPr id="9" name="Rechthoek 8">
            <a:extLst>
              <a:ext uri="{FF2B5EF4-FFF2-40B4-BE49-F238E27FC236}">
                <a16:creationId xmlns:a16="http://schemas.microsoft.com/office/drawing/2014/main" id="{F4F1EBB8-434D-33AD-5124-AAF9021A092C}"/>
              </a:ext>
            </a:extLst>
          </p:cNvPr>
          <p:cNvSpPr/>
          <p:nvPr/>
        </p:nvSpPr>
        <p:spPr>
          <a:xfrm>
            <a:off x="407199" y="6224955"/>
            <a:ext cx="8329602" cy="299566"/>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ctr"/>
          <a:lstStyle/>
          <a:p>
            <a:pPr>
              <a:defRPr/>
            </a:pPr>
            <a:r>
              <a:rPr lang="nl-NL" sz="1100" dirty="0">
                <a:solidFill>
                  <a:schemeClr val="bg1"/>
                </a:solidFill>
                <a:latin typeface="Calibri" panose="020F0502020204030204"/>
                <a:cs typeface="+mn-cs"/>
              </a:rPr>
              <a:t>Mandaatvariant</a:t>
            </a:r>
          </a:p>
        </p:txBody>
      </p:sp>
      <p:cxnSp>
        <p:nvCxnSpPr>
          <p:cNvPr id="10" name="Rechte verbindingslijn met pijl 9">
            <a:extLst>
              <a:ext uri="{FF2B5EF4-FFF2-40B4-BE49-F238E27FC236}">
                <a16:creationId xmlns:a16="http://schemas.microsoft.com/office/drawing/2014/main" id="{30D63F54-DDBF-3CD3-A742-9E2288A1C17D}"/>
              </a:ext>
            </a:extLst>
          </p:cNvPr>
          <p:cNvCxnSpPr>
            <a:cxnSpLocks/>
            <a:stCxn id="7" idx="2"/>
          </p:cNvCxnSpPr>
          <p:nvPr/>
        </p:nvCxnSpPr>
        <p:spPr>
          <a:xfrm>
            <a:off x="1152679" y="5075108"/>
            <a:ext cx="0" cy="1149847"/>
          </a:xfrm>
          <a:prstGeom prst="straightConnector1">
            <a:avLst/>
          </a:prstGeom>
          <a:noFill/>
          <a:ln w="12700" cap="flat" cmpd="sng" algn="ctr">
            <a:solidFill>
              <a:schemeClr val="accent1">
                <a:lumMod val="75000"/>
              </a:schemeClr>
            </a:solidFill>
            <a:prstDash val="dash"/>
            <a:miter lim="800000"/>
            <a:headEnd type="none"/>
            <a:tailEnd type="triangle"/>
          </a:ln>
          <a:effectLst/>
        </p:spPr>
      </p:cxnSp>
      <p:cxnSp>
        <p:nvCxnSpPr>
          <p:cNvPr id="13" name="Rechte verbindingslijn met pijl 12">
            <a:extLst>
              <a:ext uri="{FF2B5EF4-FFF2-40B4-BE49-F238E27FC236}">
                <a16:creationId xmlns:a16="http://schemas.microsoft.com/office/drawing/2014/main" id="{F434B93D-B784-CD47-2885-138449AFEBC8}"/>
              </a:ext>
            </a:extLst>
          </p:cNvPr>
          <p:cNvCxnSpPr>
            <a:cxnSpLocks/>
            <a:stCxn id="6" idx="2"/>
          </p:cNvCxnSpPr>
          <p:nvPr/>
        </p:nvCxnSpPr>
        <p:spPr>
          <a:xfrm>
            <a:off x="3730860" y="5075108"/>
            <a:ext cx="0" cy="1149847"/>
          </a:xfrm>
          <a:prstGeom prst="straightConnector1">
            <a:avLst/>
          </a:prstGeom>
          <a:noFill/>
          <a:ln w="12700" cap="flat" cmpd="sng" algn="ctr">
            <a:solidFill>
              <a:schemeClr val="accent1">
                <a:lumMod val="75000"/>
              </a:schemeClr>
            </a:solidFill>
            <a:prstDash val="dash"/>
            <a:miter lim="800000"/>
            <a:headEnd type="triangle"/>
            <a:tailEnd type="triangle"/>
          </a:ln>
          <a:effectLst/>
        </p:spPr>
      </p:cxnSp>
      <p:cxnSp>
        <p:nvCxnSpPr>
          <p:cNvPr id="16" name="Rechte verbindingslijn met pijl 15">
            <a:extLst>
              <a:ext uri="{FF2B5EF4-FFF2-40B4-BE49-F238E27FC236}">
                <a16:creationId xmlns:a16="http://schemas.microsoft.com/office/drawing/2014/main" id="{0186E634-0DEE-EAA1-B6D2-6338AA3C4494}"/>
              </a:ext>
            </a:extLst>
          </p:cNvPr>
          <p:cNvCxnSpPr>
            <a:cxnSpLocks/>
            <a:stCxn id="8" idx="2"/>
          </p:cNvCxnSpPr>
          <p:nvPr/>
        </p:nvCxnSpPr>
        <p:spPr>
          <a:xfrm>
            <a:off x="7810838" y="5075108"/>
            <a:ext cx="0" cy="1149847"/>
          </a:xfrm>
          <a:prstGeom prst="straightConnector1">
            <a:avLst/>
          </a:prstGeom>
          <a:noFill/>
          <a:ln w="12700" cap="flat" cmpd="sng" algn="ctr">
            <a:solidFill>
              <a:schemeClr val="accent1">
                <a:lumMod val="75000"/>
              </a:schemeClr>
            </a:solidFill>
            <a:prstDash val="dash"/>
            <a:miter lim="800000"/>
            <a:headEnd type="triangle"/>
            <a:tailEnd type="triangle"/>
          </a:ln>
          <a:effectLst/>
        </p:spPr>
      </p:cxnSp>
      <p:cxnSp>
        <p:nvCxnSpPr>
          <p:cNvPr id="32" name="Rechte verbindingslijn met pijl 31">
            <a:extLst>
              <a:ext uri="{FF2B5EF4-FFF2-40B4-BE49-F238E27FC236}">
                <a16:creationId xmlns:a16="http://schemas.microsoft.com/office/drawing/2014/main" id="{01A00532-233A-FFFF-EE80-D4B1CAA42372}"/>
              </a:ext>
            </a:extLst>
          </p:cNvPr>
          <p:cNvCxnSpPr>
            <a:cxnSpLocks/>
            <a:stCxn id="33" idx="3"/>
            <a:endCxn id="34" idx="1"/>
          </p:cNvCxnSpPr>
          <p:nvPr/>
        </p:nvCxnSpPr>
        <p:spPr>
          <a:xfrm>
            <a:off x="4779100" y="4882707"/>
            <a:ext cx="2073580" cy="2"/>
          </a:xfrm>
          <a:prstGeom prst="straightConnector1">
            <a:avLst/>
          </a:prstGeom>
          <a:noFill/>
          <a:ln w="15875" cap="flat" cmpd="sng" algn="ctr">
            <a:solidFill>
              <a:schemeClr val="bg2">
                <a:lumMod val="25000"/>
                <a:alpha val="37000"/>
              </a:schemeClr>
            </a:solidFill>
            <a:prstDash val="dash"/>
            <a:miter lim="800000"/>
            <a:headEnd type="triangle"/>
            <a:tailEnd type="triangle"/>
          </a:ln>
          <a:effectLst/>
        </p:spPr>
      </p:cxnSp>
      <p:sp>
        <p:nvSpPr>
          <p:cNvPr id="34" name="Rechthoek 33">
            <a:extLst>
              <a:ext uri="{FF2B5EF4-FFF2-40B4-BE49-F238E27FC236}">
                <a16:creationId xmlns:a16="http://schemas.microsoft.com/office/drawing/2014/main" id="{E0590060-82C8-7F52-CF0E-055295C21051}"/>
              </a:ext>
            </a:extLst>
          </p:cNvPr>
          <p:cNvSpPr/>
          <p:nvPr/>
        </p:nvSpPr>
        <p:spPr>
          <a:xfrm>
            <a:off x="6852680" y="4706358"/>
            <a:ext cx="615234" cy="352701"/>
          </a:xfrm>
          <a:prstGeom prst="rect">
            <a:avLst/>
          </a:prstGeom>
          <a:solidFill>
            <a:schemeClr val="bg2">
              <a:lumMod val="75000"/>
            </a:schemeClr>
          </a:solidFill>
          <a:ln w="12700" cap="flat" cmpd="sng" algn="ctr">
            <a:solidFill>
              <a:schemeClr val="bg2">
                <a:lumMod val="7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Applicatie </a:t>
            </a:r>
          </a:p>
        </p:txBody>
      </p:sp>
      <p:sp>
        <p:nvSpPr>
          <p:cNvPr id="35" name="Rechthoek 34">
            <a:extLst>
              <a:ext uri="{FF2B5EF4-FFF2-40B4-BE49-F238E27FC236}">
                <a16:creationId xmlns:a16="http://schemas.microsoft.com/office/drawing/2014/main" id="{5401F4F8-2D7F-04AC-34D8-678E8C85089A}"/>
              </a:ext>
            </a:extLst>
          </p:cNvPr>
          <p:cNvSpPr/>
          <p:nvPr/>
        </p:nvSpPr>
        <p:spPr>
          <a:xfrm>
            <a:off x="5045377" y="4706356"/>
            <a:ext cx="1424328" cy="352702"/>
          </a:xfrm>
          <a:prstGeom prst="rect">
            <a:avLst/>
          </a:prstGeom>
          <a:solidFill>
            <a:schemeClr val="bg2">
              <a:lumMod val="75000"/>
            </a:schemeClr>
          </a:solidFill>
          <a:ln w="12700" cap="flat" cmpd="sng" algn="ctr">
            <a:solidFill>
              <a:schemeClr val="bg2">
                <a:lumMod val="7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nl-NL" sz="700" dirty="0">
                <a:solidFill>
                  <a:prstClr val="black"/>
                </a:solidFill>
                <a:latin typeface="Calibri" panose="020F0502020204030204"/>
                <a:cs typeface="+mn-cs"/>
              </a:rPr>
              <a:t>V</a:t>
            </a:r>
            <a:r>
              <a:rPr kumimoji="0" lang="nl-NL" sz="700" b="0" i="0" u="none" strike="noStrike" kern="1200" cap="none" spc="0" normalizeH="0" baseline="0" noProof="0" dirty="0" err="1">
                <a:ln>
                  <a:noFill/>
                </a:ln>
                <a:solidFill>
                  <a:prstClr val="black"/>
                </a:solidFill>
                <a:effectLst/>
                <a:uLnTx/>
                <a:uFillTx/>
                <a:latin typeface="Calibri" panose="020F0502020204030204"/>
                <a:ea typeface="+mn-ea"/>
                <a:cs typeface="+mn-cs"/>
              </a:rPr>
              <a:t>ertrouwelijkheid</a:t>
            </a: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 &amp; Integriteit op</a:t>
            </a:r>
            <a:r>
              <a:rPr lang="nl-NL" sz="700" dirty="0">
                <a:solidFill>
                  <a:prstClr val="black"/>
                </a:solidFill>
                <a:latin typeface="Calibri" panose="020F0502020204030204"/>
                <a:cs typeface="+mn-cs"/>
              </a:rPr>
              <a:t> applicatieniveau</a:t>
            </a:r>
          </a:p>
        </p:txBody>
      </p:sp>
      <p:sp>
        <p:nvSpPr>
          <p:cNvPr id="2" name="Rechthoek 1">
            <a:extLst>
              <a:ext uri="{FF2B5EF4-FFF2-40B4-BE49-F238E27FC236}">
                <a16:creationId xmlns:a16="http://schemas.microsoft.com/office/drawing/2014/main" id="{02E60A3C-80CC-F0E5-AAAC-E5BDA35E1078}"/>
              </a:ext>
            </a:extLst>
          </p:cNvPr>
          <p:cNvSpPr/>
          <p:nvPr/>
        </p:nvSpPr>
        <p:spPr>
          <a:xfrm>
            <a:off x="187958" y="1131110"/>
            <a:ext cx="8697744" cy="3192741"/>
          </a:xfrm>
          <a:prstGeom prst="rect">
            <a:avLst/>
          </a:prstGeom>
          <a:solidFill>
            <a:schemeClr val="bg1">
              <a:lumMod val="95000"/>
              <a:alpha val="6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2DB2F0E2-E52B-38F0-D3C8-8AE3FDF5FF6D}"/>
              </a:ext>
            </a:extLst>
          </p:cNvPr>
          <p:cNvSpPr/>
          <p:nvPr/>
        </p:nvSpPr>
        <p:spPr>
          <a:xfrm>
            <a:off x="187959" y="4323851"/>
            <a:ext cx="2096818" cy="1901104"/>
          </a:xfrm>
          <a:prstGeom prst="rect">
            <a:avLst/>
          </a:prstGeom>
          <a:solidFill>
            <a:schemeClr val="bg1">
              <a:lumMod val="95000"/>
              <a:alpha val="6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3FF46FE0-2EA7-FE25-FBE8-A61C94DBB527}"/>
              </a:ext>
            </a:extLst>
          </p:cNvPr>
          <p:cNvSpPr txBox="1"/>
          <p:nvPr/>
        </p:nvSpPr>
        <p:spPr>
          <a:xfrm>
            <a:off x="3438471" y="5225005"/>
            <a:ext cx="292388" cy="927498"/>
          </a:xfrm>
          <a:prstGeom prst="rect">
            <a:avLst/>
          </a:prstGeom>
          <a:noFill/>
        </p:spPr>
        <p:txBody>
          <a:bodyPr vert="vert270" wrap="none" rtlCol="0" anchor="ctr">
            <a:spAutoFit/>
          </a:bodyPr>
          <a:lstStyle/>
          <a:p>
            <a:r>
              <a:rPr lang="nl-NL" sz="700" dirty="0">
                <a:solidFill>
                  <a:schemeClr val="bg1">
                    <a:lumMod val="50000"/>
                  </a:schemeClr>
                </a:solidFill>
              </a:rPr>
              <a:t>mandaatverificatie</a:t>
            </a:r>
          </a:p>
        </p:txBody>
      </p:sp>
      <p:sp>
        <p:nvSpPr>
          <p:cNvPr id="12" name="Tekstvak 11">
            <a:extLst>
              <a:ext uri="{FF2B5EF4-FFF2-40B4-BE49-F238E27FC236}">
                <a16:creationId xmlns:a16="http://schemas.microsoft.com/office/drawing/2014/main" id="{462F165D-F041-9BA5-AE6A-B39DC6AB4C37}"/>
              </a:ext>
            </a:extLst>
          </p:cNvPr>
          <p:cNvSpPr txBox="1"/>
          <p:nvPr/>
        </p:nvSpPr>
        <p:spPr>
          <a:xfrm>
            <a:off x="7518448" y="5225005"/>
            <a:ext cx="292388" cy="927498"/>
          </a:xfrm>
          <a:prstGeom prst="rect">
            <a:avLst/>
          </a:prstGeom>
          <a:noFill/>
        </p:spPr>
        <p:txBody>
          <a:bodyPr vert="vert270" wrap="none" rtlCol="0" anchor="ctr">
            <a:spAutoFit/>
          </a:bodyPr>
          <a:lstStyle/>
          <a:p>
            <a:r>
              <a:rPr lang="nl-NL" sz="700" dirty="0">
                <a:solidFill>
                  <a:schemeClr val="bg1">
                    <a:lumMod val="50000"/>
                  </a:schemeClr>
                </a:solidFill>
              </a:rPr>
              <a:t>mandaatverificatie</a:t>
            </a:r>
          </a:p>
        </p:txBody>
      </p:sp>
      <p:sp>
        <p:nvSpPr>
          <p:cNvPr id="33" name="Rechthoek 32">
            <a:extLst>
              <a:ext uri="{FF2B5EF4-FFF2-40B4-BE49-F238E27FC236}">
                <a16:creationId xmlns:a16="http://schemas.microsoft.com/office/drawing/2014/main" id="{7A6C3CAE-750F-4EB0-D079-081EA9B82EBA}"/>
              </a:ext>
            </a:extLst>
          </p:cNvPr>
          <p:cNvSpPr/>
          <p:nvPr/>
        </p:nvSpPr>
        <p:spPr>
          <a:xfrm>
            <a:off x="4139874" y="4706355"/>
            <a:ext cx="639226" cy="352703"/>
          </a:xfrm>
          <a:prstGeom prst="rect">
            <a:avLst/>
          </a:prstGeom>
          <a:solidFill>
            <a:schemeClr val="bg2">
              <a:lumMod val="75000"/>
            </a:schemeClr>
          </a:solidFill>
          <a:ln w="12700" cap="flat" cmpd="sng" algn="ctr">
            <a:solidFill>
              <a:srgbClr val="3288A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Applicatie</a:t>
            </a:r>
          </a:p>
        </p:txBody>
      </p:sp>
    </p:spTree>
    <p:extLst>
      <p:ext uri="{BB962C8B-B14F-4D97-AF65-F5344CB8AC3E}">
        <p14:creationId xmlns:p14="http://schemas.microsoft.com/office/powerpoint/2010/main" val="249727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FA894-3167-86CB-C02C-E4E6496237F2}"/>
            </a:ext>
          </a:extLst>
        </p:cNvPr>
        <p:cNvGrpSpPr/>
        <p:nvPr/>
      </p:nvGrpSpPr>
      <p:grpSpPr>
        <a:xfrm>
          <a:off x="0" y="0"/>
          <a:ext cx="0" cy="0"/>
          <a:chOff x="0" y="0"/>
          <a:chExt cx="0" cy="0"/>
        </a:xfrm>
      </p:grpSpPr>
      <p:graphicFrame>
        <p:nvGraphicFramePr>
          <p:cNvPr id="4" name="Tabel 3">
            <a:extLst>
              <a:ext uri="{FF2B5EF4-FFF2-40B4-BE49-F238E27FC236}">
                <a16:creationId xmlns:a16="http://schemas.microsoft.com/office/drawing/2014/main" id="{0FE0B368-E8B9-9120-02ED-B2E487E57504}"/>
              </a:ext>
            </a:extLst>
          </p:cNvPr>
          <p:cNvGraphicFramePr>
            <a:graphicFrameLocks noGrp="1"/>
          </p:cNvGraphicFramePr>
          <p:nvPr>
            <p:extLst>
              <p:ext uri="{D42A27DB-BD31-4B8C-83A1-F6EECF244321}">
                <p14:modId xmlns:p14="http://schemas.microsoft.com/office/powerpoint/2010/main" val="1764011729"/>
              </p:ext>
            </p:extLst>
          </p:nvPr>
        </p:nvGraphicFramePr>
        <p:xfrm>
          <a:off x="134059" y="1220655"/>
          <a:ext cx="8875881" cy="2133600"/>
        </p:xfrm>
        <a:graphic>
          <a:graphicData uri="http://schemas.openxmlformats.org/drawingml/2006/table">
            <a:tbl>
              <a:tblPr firstRow="1" bandRow="1">
                <a:tableStyleId>{F2DE63D5-997A-4646-A377-4702673A728D}</a:tableStyleId>
              </a:tblPr>
              <a:tblGrid>
                <a:gridCol w="1569474">
                  <a:extLst>
                    <a:ext uri="{9D8B030D-6E8A-4147-A177-3AD203B41FA5}">
                      <a16:colId xmlns:a16="http://schemas.microsoft.com/office/drawing/2014/main" val="1867984383"/>
                    </a:ext>
                  </a:extLst>
                </a:gridCol>
                <a:gridCol w="1626577">
                  <a:extLst>
                    <a:ext uri="{9D8B030D-6E8A-4147-A177-3AD203B41FA5}">
                      <a16:colId xmlns:a16="http://schemas.microsoft.com/office/drawing/2014/main" val="1668788877"/>
                    </a:ext>
                  </a:extLst>
                </a:gridCol>
                <a:gridCol w="826477">
                  <a:extLst>
                    <a:ext uri="{9D8B030D-6E8A-4147-A177-3AD203B41FA5}">
                      <a16:colId xmlns:a16="http://schemas.microsoft.com/office/drawing/2014/main" val="3918713794"/>
                    </a:ext>
                  </a:extLst>
                </a:gridCol>
                <a:gridCol w="738554">
                  <a:extLst>
                    <a:ext uri="{9D8B030D-6E8A-4147-A177-3AD203B41FA5}">
                      <a16:colId xmlns:a16="http://schemas.microsoft.com/office/drawing/2014/main" val="1277312707"/>
                    </a:ext>
                  </a:extLst>
                </a:gridCol>
                <a:gridCol w="1143000">
                  <a:extLst>
                    <a:ext uri="{9D8B030D-6E8A-4147-A177-3AD203B41FA5}">
                      <a16:colId xmlns:a16="http://schemas.microsoft.com/office/drawing/2014/main" val="947167853"/>
                    </a:ext>
                  </a:extLst>
                </a:gridCol>
                <a:gridCol w="1371600">
                  <a:extLst>
                    <a:ext uri="{9D8B030D-6E8A-4147-A177-3AD203B41FA5}">
                      <a16:colId xmlns:a16="http://schemas.microsoft.com/office/drawing/2014/main" val="210796871"/>
                    </a:ext>
                  </a:extLst>
                </a:gridCol>
                <a:gridCol w="1600199">
                  <a:extLst>
                    <a:ext uri="{9D8B030D-6E8A-4147-A177-3AD203B41FA5}">
                      <a16:colId xmlns:a16="http://schemas.microsoft.com/office/drawing/2014/main" val="4244050857"/>
                    </a:ext>
                  </a:extLst>
                </a:gridCol>
              </a:tblGrid>
              <a:tr h="348121">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400" dirty="0"/>
                        <a:t>Onderdeel</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FA67E"/>
                    </a:solidFill>
                  </a:tcPr>
                </a:tc>
                <a:tc>
                  <a:txBody>
                    <a:bodyPr/>
                    <a:lstStyle/>
                    <a:p>
                      <a:r>
                        <a:rPr lang="nl-NL" sz="1400" dirty="0" err="1"/>
                        <a:t>Npuls</a:t>
                      </a:r>
                      <a:r>
                        <a:rPr lang="nl-NL" sz="1400" dirty="0"/>
                        <a:t> OKE -  Facet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FA67E"/>
                    </a:solidFill>
                  </a:tcPr>
                </a:tc>
                <a:tc>
                  <a:txBody>
                    <a:bodyPr/>
                    <a:lstStyle/>
                    <a:p>
                      <a:r>
                        <a:rPr lang="nl-NL" sz="1400" dirty="0" err="1"/>
                        <a:t>Npuls</a:t>
                      </a:r>
                      <a:r>
                        <a:rPr lang="nl-NL" sz="1400" dirty="0"/>
                        <a:t> OK(E)</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FA67E"/>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400" b="1" kern="1200" dirty="0" err="1">
                          <a:solidFill>
                            <a:schemeClr val="bg1"/>
                          </a:solidFill>
                          <a:latin typeface="+mn-lt"/>
                          <a:ea typeface="+mn-ea"/>
                          <a:cs typeface="+mn-cs"/>
                        </a:rPr>
                        <a:t>Npuls</a:t>
                      </a:r>
                      <a:endParaRPr lang="nl-NL" sz="1400" b="1" kern="1200" dirty="0">
                        <a:solidFill>
                          <a:schemeClr val="bg1"/>
                        </a:solidFill>
                        <a:latin typeface="+mn-lt"/>
                        <a:ea typeface="+mn-ea"/>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nl-NL" sz="1400" b="1" kern="1200" dirty="0">
                          <a:solidFill>
                            <a:schemeClr val="bg1"/>
                          </a:solidFill>
                          <a:latin typeface="+mn-lt"/>
                          <a:ea typeface="+mn-ea"/>
                          <a:cs typeface="+mn-cs"/>
                        </a:rPr>
                        <a:t>OOAPI</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FA67E"/>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400" b="1" kern="1200" dirty="0">
                          <a:solidFill>
                            <a:schemeClr val="bg1"/>
                          </a:solidFill>
                          <a:latin typeface="+mn-lt"/>
                          <a:ea typeface="+mn-ea"/>
                          <a:cs typeface="+mn-cs"/>
                        </a:rPr>
                        <a:t>Edu-V</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FA67E"/>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200" dirty="0" err="1"/>
                        <a:t>Edukoppeling</a:t>
                      </a:r>
                      <a:endParaRPr lang="nl-NL" sz="1200" dirty="0"/>
                    </a:p>
                    <a:p>
                      <a:pPr marL="0" marR="0" lvl="0" indent="0" algn="ctr" defTabSz="685800" rtl="0" eaLnBrk="1" fontAlgn="auto" latinLnBrk="0" hangingPunct="1">
                        <a:lnSpc>
                          <a:spcPct val="100000"/>
                        </a:lnSpc>
                        <a:spcBef>
                          <a:spcPts val="0"/>
                        </a:spcBef>
                        <a:spcAft>
                          <a:spcPts val="0"/>
                        </a:spcAft>
                        <a:buClrTx/>
                        <a:buSzTx/>
                        <a:buFontTx/>
                        <a:buNone/>
                        <a:tabLst/>
                        <a:defRPr/>
                      </a:pPr>
                      <a:r>
                        <a:rPr lang="nl-NL" sz="1200" dirty="0"/>
                        <a:t>REST SaaS (v1)</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FA67E"/>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400" dirty="0"/>
                        <a:t>Digikoppeling REST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FA67E"/>
                    </a:solidFill>
                  </a:tcPr>
                </a:tc>
                <a:extLst>
                  <a:ext uri="{0D108BD9-81ED-4DB2-BD59-A6C34878D82A}">
                    <a16:rowId xmlns:a16="http://schemas.microsoft.com/office/drawing/2014/main" val="3971277080"/>
                  </a:ext>
                </a:extLst>
              </a:tr>
              <a:tr h="231604">
                <a:tc>
                  <a:txBody>
                    <a:bodyPr/>
                    <a:lstStyle/>
                    <a:p>
                      <a:r>
                        <a:rPr lang="nl-NL" sz="1100" b="1" dirty="0"/>
                        <a:t>Mandaat Registratie</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Decentraal beide zijden (AS/RS zijde via </a:t>
                      </a:r>
                      <a:r>
                        <a:rPr lang="nl-NL" sz="1100" b="0" dirty="0" err="1"/>
                        <a:t>redirect</a:t>
                      </a:r>
                      <a:r>
                        <a:rPr lang="nl-NL" sz="1100" b="0" dirty="0"/>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Decentraal beide zijden </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dirty="0"/>
                        <a:t>Decentraal beide zijden </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dirty="0"/>
                        <a:t>Centraal bij OSR</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dirty="0"/>
                        <a:t>Decentrale registratie FSC Contract bij </a:t>
                      </a:r>
                      <a:r>
                        <a:rPr lang="nl-NL" sz="1100" b="0" u="sng" dirty="0"/>
                        <a:t>alle</a:t>
                      </a:r>
                      <a:r>
                        <a:rPr lang="nl-NL" sz="1100" b="0" dirty="0"/>
                        <a:t> partijen</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44056555"/>
                  </a:ext>
                </a:extLst>
              </a:tr>
              <a:tr h="231604">
                <a:tc>
                  <a:txBody>
                    <a:bodyPr/>
                    <a:lstStyle/>
                    <a:p>
                      <a:r>
                        <a:rPr lang="nl-NL" sz="1100" b="1" dirty="0"/>
                        <a:t>Mandaat Verificatie</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Bij uitgifte AT (Token Exchange Grant - </a:t>
                      </a:r>
                      <a:r>
                        <a:rPr lang="nl-NL" sz="1100" b="0" kern="1200" dirty="0">
                          <a:solidFill>
                            <a:schemeClr val="tx1"/>
                          </a:solidFill>
                          <a:effectLst/>
                          <a:latin typeface="+mn-lt"/>
                          <a:ea typeface="+mn-ea"/>
                          <a:cs typeface="+mn-cs"/>
                        </a:rPr>
                        <a:t>RFC8693</a:t>
                      </a:r>
                      <a:r>
                        <a:rPr lang="nl-NL" sz="1100" b="0" dirty="0"/>
                        <a: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11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Via </a:t>
                      </a:r>
                      <a:r>
                        <a:rPr lang="nl-NL" sz="1100" b="0" dirty="0" err="1"/>
                        <a:t>constent</a:t>
                      </a:r>
                      <a:r>
                        <a:rPr lang="nl-NL" sz="1100" b="0" dirty="0"/>
                        <a:t> API</a:t>
                      </a:r>
                    </a:p>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a:t>
                      </a:r>
                      <a:r>
                        <a:rPr lang="nl-NL" sz="1100" b="0" dirty="0" err="1"/>
                        <a:t>bidirectional</a:t>
                      </a:r>
                      <a:r>
                        <a:rPr lang="nl-NL" sz="1100" b="0" dirty="0"/>
                        <a:t>) </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Centraal bij OSR (of lokaal in cache)</a:t>
                      </a:r>
                    </a:p>
                    <a:p>
                      <a:pPr algn="ctr"/>
                      <a:endParaRPr lang="nl-NL" sz="11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Lokaal via FSC Contractmanager</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98476158"/>
                  </a:ext>
                </a:extLst>
              </a:tr>
              <a:tr h="231604">
                <a:tc>
                  <a:txBody>
                    <a:bodyPr/>
                    <a:lstStyle/>
                    <a:p>
                      <a:r>
                        <a:rPr lang="nl-NL" sz="1100" b="1" dirty="0"/>
                        <a:t>Mandaat Inzage</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11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Consent</a:t>
                      </a:r>
                    </a:p>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dashboard(?)</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Centraal bij OSR</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dirty="0"/>
                        <a:t>Lokaal Contractmanager</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8372360"/>
                  </a:ext>
                </a:extLst>
              </a:tr>
            </a:tbl>
          </a:graphicData>
        </a:graphic>
      </p:graphicFrame>
      <p:sp>
        <p:nvSpPr>
          <p:cNvPr id="2" name="Titel 1">
            <a:extLst>
              <a:ext uri="{FF2B5EF4-FFF2-40B4-BE49-F238E27FC236}">
                <a16:creationId xmlns:a16="http://schemas.microsoft.com/office/drawing/2014/main" id="{EEE284BF-120F-0156-D999-D57EB66F3B3F}"/>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Discussie uniform profiel: Mandaatbeheer</a:t>
            </a:r>
          </a:p>
        </p:txBody>
      </p:sp>
    </p:spTree>
    <p:extLst>
      <p:ext uri="{BB962C8B-B14F-4D97-AF65-F5344CB8AC3E}">
        <p14:creationId xmlns:p14="http://schemas.microsoft.com/office/powerpoint/2010/main" val="1030813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41C5F-53F1-3E2E-9983-FE0A5A8ABCF0}"/>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83F5BF94-0E4B-5081-4E4B-DC59A10359E3}"/>
              </a:ext>
            </a:extLst>
          </p:cNvPr>
          <p:cNvSpPr txBox="1">
            <a:spLocks/>
          </p:cNvSpPr>
          <p:nvPr/>
        </p:nvSpPr>
        <p:spPr>
          <a:xfrm>
            <a:off x="187958" y="111959"/>
            <a:ext cx="8768083" cy="756084"/>
          </a:xfrm>
          <a:prstGeom prst="rect">
            <a:avLst/>
          </a:prstGeom>
          <a:solidFill>
            <a:srgbClr val="0FA67E"/>
          </a:solidFill>
        </p:spPr>
        <p:txBody>
          <a:bodyPr vert="horz" lIns="68580" tIns="34290" rIns="68580" bIns="3429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err="1">
                <a:solidFill>
                  <a:schemeClr val="bg1"/>
                </a:solidFill>
              </a:rPr>
              <a:t>Edukoppeling</a:t>
            </a:r>
            <a:r>
              <a:rPr lang="nl-NL" sz="3300" dirty="0">
                <a:solidFill>
                  <a:schemeClr val="bg1"/>
                </a:solidFill>
              </a:rPr>
              <a:t> Architectuur: Uitgangspunten </a:t>
            </a:r>
            <a:r>
              <a:rPr lang="nl-NL" sz="3300" dirty="0" err="1">
                <a:solidFill>
                  <a:schemeClr val="bg1"/>
                </a:solidFill>
              </a:rPr>
              <a:t>Edukoppeling</a:t>
            </a:r>
            <a:endParaRPr lang="nl-NL" sz="3300" dirty="0">
              <a:solidFill>
                <a:schemeClr val="bg1"/>
              </a:solidFill>
            </a:endParaRPr>
          </a:p>
        </p:txBody>
      </p:sp>
      <p:sp>
        <p:nvSpPr>
          <p:cNvPr id="5" name="Tekstvak 4">
            <a:extLst>
              <a:ext uri="{FF2B5EF4-FFF2-40B4-BE49-F238E27FC236}">
                <a16:creationId xmlns:a16="http://schemas.microsoft.com/office/drawing/2014/main" id="{B455D1A8-9FD3-98D0-017E-75B4473A7959}"/>
              </a:ext>
            </a:extLst>
          </p:cNvPr>
          <p:cNvSpPr txBox="1"/>
          <p:nvPr/>
        </p:nvSpPr>
        <p:spPr>
          <a:xfrm>
            <a:off x="126412" y="1120676"/>
            <a:ext cx="8768082" cy="2954655"/>
          </a:xfrm>
          <a:prstGeom prst="rect">
            <a:avLst/>
          </a:prstGeom>
          <a:noFill/>
        </p:spPr>
        <p:txBody>
          <a:bodyPr wrap="square">
            <a:spAutoFit/>
          </a:bodyPr>
          <a:lstStyle/>
          <a:p>
            <a:pPr marL="0" lvl="1" algn="l"/>
            <a:r>
              <a:rPr lang="nl-NL" sz="2000" i="1" dirty="0">
                <a:solidFill>
                  <a:srgbClr val="333333"/>
                </a:solidFill>
                <a:latin typeface="Arial" panose="020B0604020202020204" pitchFamily="34" charset="0"/>
              </a:rPr>
              <a:t>Het organisatorisch werkingsgebied: alle Nederlandse onderwijssectoren.</a:t>
            </a:r>
          </a:p>
          <a:p>
            <a:pPr lvl="1" indent="-457200" algn="l">
              <a:buFont typeface="+mj-lt"/>
              <a:buAutoNum type="arabicPeriod"/>
            </a:pPr>
            <a:endParaRPr lang="nl-NL" sz="2000" i="1" dirty="0">
              <a:solidFill>
                <a:srgbClr val="333333"/>
              </a:solidFill>
              <a:latin typeface="Arial" panose="020B0604020202020204" pitchFamily="34" charset="0"/>
            </a:endParaRPr>
          </a:p>
          <a:p>
            <a:pPr marL="0" lvl="1" algn="l"/>
            <a:r>
              <a:rPr lang="nl-NL" sz="2000" i="1" dirty="0">
                <a:solidFill>
                  <a:srgbClr val="333333"/>
                </a:solidFill>
                <a:latin typeface="Arial" panose="020B0604020202020204" pitchFamily="34" charset="0"/>
              </a:rPr>
              <a:t>Het functioneel toepassingsgebied: geautomatiseerde uitwisseling van vertrouwelijke gegevens (gesloten data) tussen informatiesystemen van onderwijsorganisaties en ketenpartners (onderling, met bedrijven of met de overheid). Deze uitwisseling betreft M2M </a:t>
            </a:r>
            <a:r>
              <a:rPr lang="nl-NL" sz="2000" i="1" dirty="0" err="1">
                <a:solidFill>
                  <a:srgbClr val="333333"/>
                </a:solidFill>
                <a:latin typeface="Arial" panose="020B0604020202020204" pitchFamily="34" charset="0"/>
              </a:rPr>
              <a:t>point-to-point</a:t>
            </a:r>
            <a:r>
              <a:rPr lang="nl-NL" sz="2000" i="1" dirty="0">
                <a:solidFill>
                  <a:srgbClr val="333333"/>
                </a:solidFill>
                <a:latin typeface="Arial" panose="020B0604020202020204" pitchFamily="34" charset="0"/>
              </a:rPr>
              <a:t> verbinding voor uitwisseling tussen een </a:t>
            </a:r>
            <a:r>
              <a:rPr lang="nl-NL" sz="2000" i="1" dirty="0" err="1">
                <a:solidFill>
                  <a:srgbClr val="333333"/>
                </a:solidFill>
                <a:latin typeface="Arial" panose="020B0604020202020204" pitchFamily="34" charset="0"/>
              </a:rPr>
              <a:t>confidential</a:t>
            </a:r>
            <a:r>
              <a:rPr lang="nl-NL" sz="2000" i="1" dirty="0">
                <a:solidFill>
                  <a:srgbClr val="333333"/>
                </a:solidFill>
                <a:latin typeface="Arial" panose="020B0604020202020204" pitchFamily="34" charset="0"/>
              </a:rPr>
              <a:t> (direct access / </a:t>
            </a:r>
            <a:r>
              <a:rPr lang="nl-NL" sz="2000" i="1" dirty="0" err="1">
                <a:solidFill>
                  <a:srgbClr val="333333"/>
                </a:solidFill>
                <a:latin typeface="Arial" panose="020B0604020202020204" pitchFamily="34" charset="0"/>
              </a:rPr>
              <a:t>trusted</a:t>
            </a:r>
            <a:r>
              <a:rPr lang="nl-NL" sz="2000" i="1" dirty="0">
                <a:solidFill>
                  <a:srgbClr val="333333"/>
                </a:solidFill>
                <a:latin typeface="Arial" panose="020B0604020202020204" pitchFamily="34" charset="0"/>
              </a:rPr>
              <a:t>) client en een gesloten API die beveiligd is met </a:t>
            </a:r>
            <a:r>
              <a:rPr lang="nl-NL" sz="2000" i="1" dirty="0" err="1">
                <a:solidFill>
                  <a:srgbClr val="333333"/>
                </a:solidFill>
                <a:latin typeface="Arial" panose="020B0604020202020204" pitchFamily="34" charset="0"/>
              </a:rPr>
              <a:t>OAuth</a:t>
            </a:r>
            <a:r>
              <a:rPr lang="nl-NL" sz="2000" i="1" dirty="0">
                <a:solidFill>
                  <a:srgbClr val="333333"/>
                </a:solidFill>
                <a:latin typeface="Arial" panose="020B0604020202020204" pitchFamily="34" charset="0"/>
              </a:rPr>
              <a:t>. </a:t>
            </a:r>
          </a:p>
          <a:p>
            <a:pPr lvl="1" indent="-457200" algn="l">
              <a:buFont typeface="+mj-lt"/>
              <a:buAutoNum type="arabicPeriod"/>
            </a:pPr>
            <a:endParaRPr lang="nl-NL" sz="1400" b="0" i="0" dirty="0">
              <a:solidFill>
                <a:srgbClr val="333333"/>
              </a:solidFill>
              <a:effectLst/>
              <a:latin typeface="Arial" panose="020B0604020202020204" pitchFamily="34" charset="0"/>
            </a:endParaRPr>
          </a:p>
          <a:p>
            <a:pPr lvl="1" indent="-457200" algn="l">
              <a:buFont typeface="+mj-lt"/>
              <a:buAutoNum type="arabicPeriod"/>
            </a:pPr>
            <a:endParaRPr lang="nl-NL" sz="1200" dirty="0">
              <a:solidFill>
                <a:srgbClr val="333333"/>
              </a:solidFill>
              <a:latin typeface="Arial" panose="020B0604020202020204" pitchFamily="34" charset="0"/>
            </a:endParaRPr>
          </a:p>
        </p:txBody>
      </p:sp>
    </p:spTree>
    <p:extLst>
      <p:ext uri="{BB962C8B-B14F-4D97-AF65-F5344CB8AC3E}">
        <p14:creationId xmlns:p14="http://schemas.microsoft.com/office/powerpoint/2010/main" val="3213755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9CAEB-B0B2-E328-8E6A-37F28F111E81}"/>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5C1F9C81-0B8F-31CD-9B33-B076ABACA64D}"/>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err="1">
                <a:solidFill>
                  <a:schemeClr val="bg1"/>
                </a:solidFill>
              </a:rPr>
              <a:t>Edukoppeling</a:t>
            </a:r>
            <a:r>
              <a:rPr lang="nl-NL" sz="3300" dirty="0">
                <a:solidFill>
                  <a:schemeClr val="bg1"/>
                </a:solidFill>
              </a:rPr>
              <a:t> Architectuur: Uitgangspunten </a:t>
            </a:r>
            <a:r>
              <a:rPr lang="nl-NL" sz="3300" dirty="0" err="1">
                <a:solidFill>
                  <a:schemeClr val="bg1"/>
                </a:solidFill>
              </a:rPr>
              <a:t>Edukoppeling</a:t>
            </a:r>
            <a:endParaRPr lang="nl-NL" sz="3300" dirty="0">
              <a:solidFill>
                <a:schemeClr val="bg1"/>
              </a:solidFill>
            </a:endParaRPr>
          </a:p>
        </p:txBody>
      </p:sp>
      <p:sp>
        <p:nvSpPr>
          <p:cNvPr id="5" name="Tekstvak 4">
            <a:extLst>
              <a:ext uri="{FF2B5EF4-FFF2-40B4-BE49-F238E27FC236}">
                <a16:creationId xmlns:a16="http://schemas.microsoft.com/office/drawing/2014/main" id="{5DFAE8F7-741F-BCEA-2332-E032E83BCF4A}"/>
              </a:ext>
            </a:extLst>
          </p:cNvPr>
          <p:cNvSpPr txBox="1"/>
          <p:nvPr/>
        </p:nvSpPr>
        <p:spPr>
          <a:xfrm>
            <a:off x="126412" y="1120676"/>
            <a:ext cx="8768082" cy="3354765"/>
          </a:xfrm>
          <a:prstGeom prst="rect">
            <a:avLst/>
          </a:prstGeom>
          <a:noFill/>
        </p:spPr>
        <p:txBody>
          <a:bodyPr wrap="square">
            <a:spAutoFit/>
          </a:bodyPr>
          <a:lstStyle/>
          <a:p>
            <a:pPr marL="0" lvl="1" algn="l"/>
            <a:r>
              <a:rPr lang="nl-NL" sz="2000" i="1" dirty="0" err="1">
                <a:solidFill>
                  <a:srgbClr val="333333"/>
                </a:solidFill>
                <a:latin typeface="Arial" panose="020B0604020202020204" pitchFamily="34" charset="0"/>
              </a:rPr>
              <a:t>Edukoppeling</a:t>
            </a:r>
            <a:r>
              <a:rPr lang="nl-NL" sz="2000" i="1" dirty="0">
                <a:solidFill>
                  <a:srgbClr val="333333"/>
                </a:solidFill>
                <a:latin typeface="Arial" panose="020B0604020202020204" pitchFamily="34" charset="0"/>
              </a:rPr>
              <a:t> wordt gebaseerd op internationale open standaarden en onderwijsstandaarden.</a:t>
            </a:r>
          </a:p>
          <a:p>
            <a:pPr marL="0" lvl="1" algn="l"/>
            <a:endParaRPr lang="nl-NL" sz="2000" i="1" dirty="0">
              <a:solidFill>
                <a:srgbClr val="333333"/>
              </a:solidFill>
              <a:latin typeface="Arial" panose="020B0604020202020204" pitchFamily="34" charset="0"/>
            </a:endParaRPr>
          </a:p>
          <a:p>
            <a:pPr marL="0" lvl="1" algn="l"/>
            <a:r>
              <a:rPr lang="nl-NL" sz="2000" i="1" dirty="0" err="1">
                <a:solidFill>
                  <a:srgbClr val="333333"/>
                </a:solidFill>
                <a:latin typeface="Arial" panose="020B0604020202020204" pitchFamily="34" charset="0"/>
              </a:rPr>
              <a:t>Edukoppeling</a:t>
            </a:r>
            <a:r>
              <a:rPr lang="nl-NL" sz="2000" i="1" dirty="0">
                <a:solidFill>
                  <a:srgbClr val="333333"/>
                </a:solidFill>
                <a:latin typeface="Arial" panose="020B0604020202020204" pitchFamily="34" charset="0"/>
              </a:rPr>
              <a:t> profielen zijn op zichzelf staande documenten. We verwijzen naar internationale open standaarden en onderwijsstandaarden (bijvoorbeeld UBV TLS). </a:t>
            </a:r>
          </a:p>
          <a:p>
            <a:pPr marL="0" lvl="1" algn="l"/>
            <a:endParaRPr lang="nl-NL" sz="2000" i="1" dirty="0">
              <a:solidFill>
                <a:srgbClr val="333333"/>
              </a:solidFill>
              <a:latin typeface="Arial" panose="020B0604020202020204" pitchFamily="34" charset="0"/>
            </a:endParaRPr>
          </a:p>
          <a:p>
            <a:pPr marL="0" lvl="1" algn="l"/>
            <a:r>
              <a:rPr lang="nl-NL" sz="2000" i="1" dirty="0">
                <a:solidFill>
                  <a:srgbClr val="333333"/>
                </a:solidFill>
                <a:latin typeface="Arial" panose="020B0604020202020204" pitchFamily="34" charset="0"/>
              </a:rPr>
              <a:t>Als we gebruik maken van (delen van) nationale standaarden (bijvoorbeeld NL GOV of Digikoppeling) dan worden relevante aspecten overgenomen met bronvermelding.</a:t>
            </a:r>
          </a:p>
          <a:p>
            <a:pPr lvl="1" indent="-457200" algn="l">
              <a:buFont typeface="+mj-lt"/>
              <a:buAutoNum type="arabicPeriod"/>
            </a:pPr>
            <a:endParaRPr lang="nl-NL" sz="1200" dirty="0">
              <a:solidFill>
                <a:srgbClr val="333333"/>
              </a:solidFill>
              <a:latin typeface="Arial" panose="020B0604020202020204" pitchFamily="34" charset="0"/>
            </a:endParaRPr>
          </a:p>
        </p:txBody>
      </p:sp>
    </p:spTree>
    <p:extLst>
      <p:ext uri="{BB962C8B-B14F-4D97-AF65-F5344CB8AC3E}">
        <p14:creationId xmlns:p14="http://schemas.microsoft.com/office/powerpoint/2010/main" val="86847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FF993-641C-DD1C-5D91-B4D442F75173}"/>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68907505-483B-99D1-387B-7B344652EBE4}"/>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err="1">
                <a:solidFill>
                  <a:schemeClr val="bg1"/>
                </a:solidFill>
              </a:rPr>
              <a:t>Edukoppeling</a:t>
            </a:r>
            <a:r>
              <a:rPr lang="nl-NL" sz="3300" dirty="0">
                <a:solidFill>
                  <a:schemeClr val="bg1"/>
                </a:solidFill>
              </a:rPr>
              <a:t> Architectuur: Uitgangspunten </a:t>
            </a:r>
            <a:r>
              <a:rPr lang="nl-NL" sz="3300" dirty="0" err="1">
                <a:solidFill>
                  <a:schemeClr val="bg1"/>
                </a:solidFill>
              </a:rPr>
              <a:t>Edukoppeling</a:t>
            </a:r>
            <a:endParaRPr lang="nl-NL" sz="3300" dirty="0">
              <a:solidFill>
                <a:schemeClr val="bg1"/>
              </a:solidFill>
            </a:endParaRPr>
          </a:p>
        </p:txBody>
      </p:sp>
      <p:sp>
        <p:nvSpPr>
          <p:cNvPr id="5" name="Tekstvak 4">
            <a:extLst>
              <a:ext uri="{FF2B5EF4-FFF2-40B4-BE49-F238E27FC236}">
                <a16:creationId xmlns:a16="http://schemas.microsoft.com/office/drawing/2014/main" id="{E89D2417-F9A9-E0C7-6EE5-E0E530CBAE8A}"/>
              </a:ext>
            </a:extLst>
          </p:cNvPr>
          <p:cNvSpPr txBox="1"/>
          <p:nvPr/>
        </p:nvSpPr>
        <p:spPr>
          <a:xfrm>
            <a:off x="126412" y="1120676"/>
            <a:ext cx="8768082" cy="2646878"/>
          </a:xfrm>
          <a:prstGeom prst="rect">
            <a:avLst/>
          </a:prstGeom>
          <a:noFill/>
        </p:spPr>
        <p:txBody>
          <a:bodyPr wrap="square">
            <a:spAutoFit/>
          </a:bodyPr>
          <a:lstStyle/>
          <a:p>
            <a:pPr marL="0" lvl="1" algn="l"/>
            <a:r>
              <a:rPr lang="nl-NL" sz="2000" i="1" dirty="0">
                <a:solidFill>
                  <a:srgbClr val="333333"/>
                </a:solidFill>
                <a:latin typeface="Arial" panose="020B0604020202020204" pitchFamily="34" charset="0"/>
              </a:rPr>
              <a:t>Een ketensamenwerking heeft de keuze om </a:t>
            </a:r>
            <a:r>
              <a:rPr lang="nl-NL" sz="2000" i="1" dirty="0" err="1">
                <a:solidFill>
                  <a:srgbClr val="333333"/>
                </a:solidFill>
                <a:latin typeface="Arial" panose="020B0604020202020204" pitchFamily="34" charset="0"/>
              </a:rPr>
              <a:t>PKIoverheid</a:t>
            </a:r>
            <a:r>
              <a:rPr lang="nl-NL" sz="2000" i="1" dirty="0">
                <a:solidFill>
                  <a:srgbClr val="333333"/>
                </a:solidFill>
                <a:latin typeface="Arial" panose="020B0604020202020204" pitchFamily="34" charset="0"/>
              </a:rPr>
              <a:t>/OIN toe te passen.</a:t>
            </a:r>
          </a:p>
          <a:p>
            <a:pPr marL="0" lvl="1" algn="l"/>
            <a:endParaRPr lang="nl-NL" sz="2000" i="1" dirty="0">
              <a:solidFill>
                <a:srgbClr val="333333"/>
              </a:solidFill>
              <a:latin typeface="Arial" panose="020B0604020202020204" pitchFamily="34" charset="0"/>
            </a:endParaRPr>
          </a:p>
          <a:p>
            <a:pPr marL="0" lvl="1" algn="l"/>
            <a:r>
              <a:rPr lang="nl-NL" sz="2000" i="1" dirty="0">
                <a:solidFill>
                  <a:srgbClr val="333333"/>
                </a:solidFill>
                <a:latin typeface="Arial" panose="020B0604020202020204" pitchFamily="34" charset="0"/>
              </a:rPr>
              <a:t>We lopen wel tegen problemen aan bij (SaaS)leveranciers omdat </a:t>
            </a:r>
            <a:r>
              <a:rPr lang="nl-NL" sz="2000" i="1" dirty="0" err="1">
                <a:solidFill>
                  <a:srgbClr val="333333"/>
                </a:solidFill>
                <a:latin typeface="Arial" panose="020B0604020202020204" pitchFamily="34" charset="0"/>
              </a:rPr>
              <a:t>PKIo</a:t>
            </a:r>
            <a:r>
              <a:rPr lang="nl-NL" sz="2000" i="1" dirty="0">
                <a:solidFill>
                  <a:srgbClr val="333333"/>
                </a:solidFill>
                <a:latin typeface="Arial" panose="020B0604020202020204" pitchFamily="34" charset="0"/>
              </a:rPr>
              <a:t> </a:t>
            </a:r>
            <a:r>
              <a:rPr lang="nl-NL" sz="2000" i="1" dirty="0" err="1">
                <a:solidFill>
                  <a:srgbClr val="333333"/>
                </a:solidFill>
                <a:latin typeface="Arial" panose="020B0604020202020204" pitchFamily="34" charset="0"/>
              </a:rPr>
              <a:t>certs</a:t>
            </a:r>
            <a:r>
              <a:rPr lang="nl-NL" sz="2000" i="1" dirty="0">
                <a:solidFill>
                  <a:srgbClr val="333333"/>
                </a:solidFill>
                <a:latin typeface="Arial" panose="020B0604020202020204" pitchFamily="34" charset="0"/>
              </a:rPr>
              <a:t> private root zijn geworden. Ook is er een recente wijziging dat ze single </a:t>
            </a:r>
            <a:r>
              <a:rPr lang="nl-NL" sz="2000" i="1" dirty="0" err="1">
                <a:solidFill>
                  <a:srgbClr val="333333"/>
                </a:solidFill>
                <a:latin typeface="Arial" panose="020B0604020202020204" pitchFamily="34" charset="0"/>
              </a:rPr>
              <a:t>purpose</a:t>
            </a:r>
            <a:r>
              <a:rPr lang="nl-NL" sz="2000" i="1" dirty="0">
                <a:solidFill>
                  <a:srgbClr val="333333"/>
                </a:solidFill>
                <a:latin typeface="Arial" panose="020B0604020202020204" pitchFamily="34" charset="0"/>
              </a:rPr>
              <a:t> zijn geworden (er moet een apart client en server certificaat gebruikt worden). Verschillende ketens / partijen geven aan dat </a:t>
            </a:r>
            <a:r>
              <a:rPr lang="nl-NL" sz="2000" i="1" dirty="0" err="1">
                <a:solidFill>
                  <a:srgbClr val="333333"/>
                </a:solidFill>
                <a:latin typeface="Arial" panose="020B0604020202020204" pitchFamily="34" charset="0"/>
              </a:rPr>
              <a:t>PKIo</a:t>
            </a:r>
            <a:r>
              <a:rPr lang="nl-NL" sz="2000" i="1" dirty="0">
                <a:solidFill>
                  <a:srgbClr val="333333"/>
                </a:solidFill>
                <a:latin typeface="Arial" panose="020B0604020202020204" pitchFamily="34" charset="0"/>
              </a:rPr>
              <a:t> geen optie is, anderen vereisen dit juist.</a:t>
            </a:r>
          </a:p>
          <a:p>
            <a:pPr lvl="1" indent="-457200" algn="l">
              <a:buFont typeface="+mj-lt"/>
              <a:buAutoNum type="arabicPeriod"/>
            </a:pPr>
            <a:endParaRPr lang="nl-NL" sz="1400" dirty="0">
              <a:solidFill>
                <a:srgbClr val="333333"/>
              </a:solidFill>
              <a:latin typeface="Arial" panose="020B0604020202020204" pitchFamily="34" charset="0"/>
            </a:endParaRPr>
          </a:p>
          <a:p>
            <a:pPr lvl="1" indent="-457200" algn="l">
              <a:buFont typeface="+mj-lt"/>
              <a:buAutoNum type="arabicPeriod"/>
            </a:pPr>
            <a:endParaRPr lang="nl-NL" sz="1200" dirty="0">
              <a:solidFill>
                <a:srgbClr val="333333"/>
              </a:solidFill>
              <a:latin typeface="Arial" panose="020B0604020202020204" pitchFamily="34" charset="0"/>
            </a:endParaRPr>
          </a:p>
        </p:txBody>
      </p:sp>
    </p:spTree>
    <p:extLst>
      <p:ext uri="{BB962C8B-B14F-4D97-AF65-F5344CB8AC3E}">
        <p14:creationId xmlns:p14="http://schemas.microsoft.com/office/powerpoint/2010/main" val="4072305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2B0E8-AA1E-3E51-A94E-250C0A48CA8A}"/>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D94415E2-BCE1-97A5-A982-67CFC9EE3856}"/>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err="1">
                <a:solidFill>
                  <a:schemeClr val="bg1"/>
                </a:solidFill>
              </a:rPr>
              <a:t>Edukoppeling</a:t>
            </a:r>
            <a:r>
              <a:rPr lang="nl-NL" sz="3300" dirty="0">
                <a:solidFill>
                  <a:schemeClr val="bg1"/>
                </a:solidFill>
              </a:rPr>
              <a:t> Architectuur: Uitgangspunten </a:t>
            </a:r>
            <a:r>
              <a:rPr lang="nl-NL" sz="3300" dirty="0" err="1">
                <a:solidFill>
                  <a:schemeClr val="bg1"/>
                </a:solidFill>
              </a:rPr>
              <a:t>Edukoppeling</a:t>
            </a:r>
            <a:endParaRPr lang="nl-NL" sz="3300" dirty="0">
              <a:solidFill>
                <a:schemeClr val="bg1"/>
              </a:solidFill>
            </a:endParaRPr>
          </a:p>
        </p:txBody>
      </p:sp>
      <p:sp>
        <p:nvSpPr>
          <p:cNvPr id="5" name="Tekstvak 4">
            <a:extLst>
              <a:ext uri="{FF2B5EF4-FFF2-40B4-BE49-F238E27FC236}">
                <a16:creationId xmlns:a16="http://schemas.microsoft.com/office/drawing/2014/main" id="{7CA87CAA-7B01-28E5-C068-4C416FAB94FD}"/>
              </a:ext>
            </a:extLst>
          </p:cNvPr>
          <p:cNvSpPr txBox="1"/>
          <p:nvPr/>
        </p:nvSpPr>
        <p:spPr>
          <a:xfrm>
            <a:off x="126412" y="1120676"/>
            <a:ext cx="8768082" cy="2123658"/>
          </a:xfrm>
          <a:prstGeom prst="rect">
            <a:avLst/>
          </a:prstGeom>
          <a:noFill/>
        </p:spPr>
        <p:txBody>
          <a:bodyPr wrap="square">
            <a:spAutoFit/>
          </a:bodyPr>
          <a:lstStyle/>
          <a:p>
            <a:pPr marL="0" lvl="1" algn="l"/>
            <a:r>
              <a:rPr lang="nl-NL" sz="2000" i="1" dirty="0">
                <a:solidFill>
                  <a:srgbClr val="333333"/>
                </a:solidFill>
                <a:latin typeface="Arial" panose="020B0604020202020204" pitchFamily="34" charset="0"/>
              </a:rPr>
              <a:t>Token </a:t>
            </a:r>
            <a:r>
              <a:rPr lang="nl-NL" sz="2000" i="1" dirty="0" err="1">
                <a:solidFill>
                  <a:srgbClr val="333333"/>
                </a:solidFill>
                <a:latin typeface="Arial" panose="020B0604020202020204" pitchFamily="34" charset="0"/>
              </a:rPr>
              <a:t>request</a:t>
            </a:r>
            <a:r>
              <a:rPr lang="nl-NL" sz="2000" i="1" dirty="0">
                <a:solidFill>
                  <a:srgbClr val="333333"/>
                </a:solidFill>
                <a:latin typeface="Arial" panose="020B0604020202020204" pitchFamily="34" charset="0"/>
              </a:rPr>
              <a:t> en berichtenverkeer gaat altijd over een beveiligde TLS verbinding. </a:t>
            </a:r>
          </a:p>
          <a:p>
            <a:pPr marL="0" lvl="1" algn="l"/>
            <a:endParaRPr lang="nl-NL" sz="2000" i="1" dirty="0">
              <a:solidFill>
                <a:srgbClr val="333333"/>
              </a:solidFill>
              <a:latin typeface="Arial" panose="020B0604020202020204" pitchFamily="34" charset="0"/>
            </a:endParaRPr>
          </a:p>
          <a:p>
            <a:pPr marL="0" lvl="1" algn="l"/>
            <a:r>
              <a:rPr lang="nl-NL" sz="2000" i="1" dirty="0">
                <a:solidFill>
                  <a:srgbClr val="333333"/>
                </a:solidFill>
                <a:latin typeface="Arial" panose="020B0604020202020204" pitchFamily="34" charset="0"/>
              </a:rPr>
              <a:t>Voor TLS verbindingen worden voorschriften van </a:t>
            </a:r>
            <a:r>
              <a:rPr lang="nl-NL" sz="2000" i="1" dirty="0" err="1">
                <a:solidFill>
                  <a:srgbClr val="333333"/>
                </a:solidFill>
                <a:latin typeface="Arial" panose="020B0604020202020204" pitchFamily="34" charset="0"/>
              </a:rPr>
              <a:t>Edustandaard</a:t>
            </a:r>
            <a:r>
              <a:rPr lang="nl-NL" sz="2000" i="1" dirty="0">
                <a:solidFill>
                  <a:srgbClr val="333333"/>
                </a:solidFill>
                <a:latin typeface="Arial" panose="020B0604020202020204" pitchFamily="34" charset="0"/>
              </a:rPr>
              <a:t> UBV TLS opgevolgd (werkgroep UBV TLS is verantwoordelijk voor volgen ontwikkelingen rond TLS). </a:t>
            </a:r>
          </a:p>
          <a:p>
            <a:pPr lvl="1" indent="-457200" algn="l">
              <a:buFont typeface="+mj-lt"/>
              <a:buAutoNum type="arabicPeriod"/>
            </a:pPr>
            <a:endParaRPr lang="nl-NL" sz="1200" dirty="0">
              <a:solidFill>
                <a:srgbClr val="333333"/>
              </a:solidFill>
              <a:latin typeface="Arial" panose="020B0604020202020204" pitchFamily="34" charset="0"/>
            </a:endParaRPr>
          </a:p>
        </p:txBody>
      </p:sp>
    </p:spTree>
    <p:extLst>
      <p:ext uri="{BB962C8B-B14F-4D97-AF65-F5344CB8AC3E}">
        <p14:creationId xmlns:p14="http://schemas.microsoft.com/office/powerpoint/2010/main" val="2126273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3CCFC-AB6E-DEA4-A5E5-0F55B86182F3}"/>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08E4FAC2-1674-29F7-0580-F1711CD24A57}"/>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err="1">
                <a:solidFill>
                  <a:schemeClr val="bg1"/>
                </a:solidFill>
              </a:rPr>
              <a:t>Edukoppeling</a:t>
            </a:r>
            <a:r>
              <a:rPr lang="nl-NL" sz="3300" dirty="0">
                <a:solidFill>
                  <a:schemeClr val="bg1"/>
                </a:solidFill>
              </a:rPr>
              <a:t> Architectuur: Uitgangspunten </a:t>
            </a:r>
            <a:r>
              <a:rPr lang="nl-NL" sz="3300" dirty="0" err="1">
                <a:solidFill>
                  <a:schemeClr val="bg1"/>
                </a:solidFill>
              </a:rPr>
              <a:t>Edukoppeling</a:t>
            </a:r>
            <a:endParaRPr lang="nl-NL" sz="3300" dirty="0">
              <a:solidFill>
                <a:schemeClr val="bg1"/>
              </a:solidFill>
            </a:endParaRPr>
          </a:p>
        </p:txBody>
      </p:sp>
      <p:sp>
        <p:nvSpPr>
          <p:cNvPr id="5" name="Tekstvak 4">
            <a:extLst>
              <a:ext uri="{FF2B5EF4-FFF2-40B4-BE49-F238E27FC236}">
                <a16:creationId xmlns:a16="http://schemas.microsoft.com/office/drawing/2014/main" id="{C7CFC68F-34CF-1246-A779-04BAAD86ABDA}"/>
              </a:ext>
            </a:extLst>
          </p:cNvPr>
          <p:cNvSpPr txBox="1"/>
          <p:nvPr/>
        </p:nvSpPr>
        <p:spPr>
          <a:xfrm>
            <a:off x="126412" y="1120676"/>
            <a:ext cx="8768082" cy="2246769"/>
          </a:xfrm>
          <a:prstGeom prst="rect">
            <a:avLst/>
          </a:prstGeom>
          <a:noFill/>
        </p:spPr>
        <p:txBody>
          <a:bodyPr wrap="square">
            <a:spAutoFit/>
          </a:bodyPr>
          <a:lstStyle/>
          <a:p>
            <a:pPr marL="0" lvl="1" algn="l"/>
            <a:r>
              <a:rPr lang="nl-NL" sz="2000" i="1" dirty="0">
                <a:solidFill>
                  <a:srgbClr val="333333"/>
                </a:solidFill>
                <a:latin typeface="Arial" panose="020B0604020202020204" pitchFamily="34" charset="0"/>
              </a:rPr>
              <a:t>De standaard volgt ontwikkelingen en wordt met beleid doorontwikkeld. </a:t>
            </a:r>
          </a:p>
          <a:p>
            <a:pPr marL="0" lvl="1" algn="l"/>
            <a:endParaRPr lang="nl-NL" sz="2000" i="1" dirty="0">
              <a:solidFill>
                <a:srgbClr val="333333"/>
              </a:solidFill>
              <a:latin typeface="Arial" panose="020B0604020202020204" pitchFamily="34" charset="0"/>
            </a:endParaRPr>
          </a:p>
          <a:p>
            <a:pPr marL="0" lvl="1" algn="l"/>
            <a:r>
              <a:rPr lang="nl-NL" sz="2000" i="1" dirty="0">
                <a:solidFill>
                  <a:srgbClr val="333333"/>
                </a:solidFill>
                <a:latin typeface="Arial" panose="020B0604020202020204" pitchFamily="34" charset="0"/>
              </a:rPr>
              <a:t>We streven naar toepassing van 1 profiel in het onderwijs, maar sluiten meerdere profielen niet uit als daar een onderbouwing voor is. </a:t>
            </a:r>
          </a:p>
          <a:p>
            <a:pPr marL="0" lvl="1" algn="l"/>
            <a:endParaRPr lang="nl-NL" sz="2000" i="1" dirty="0">
              <a:solidFill>
                <a:srgbClr val="333333"/>
              </a:solidFill>
              <a:latin typeface="Arial" panose="020B0604020202020204" pitchFamily="34" charset="0"/>
            </a:endParaRPr>
          </a:p>
          <a:p>
            <a:pPr marL="0" lvl="1" algn="l"/>
            <a:r>
              <a:rPr lang="nl-NL" sz="2000" i="1" dirty="0">
                <a:solidFill>
                  <a:srgbClr val="333333"/>
                </a:solidFill>
                <a:latin typeface="Arial" panose="020B0604020202020204" pitchFamily="34" charset="0"/>
              </a:rPr>
              <a:t>Als er meerdere profielen zijn dan bepaald de API provider welk profiel van toepassing is.</a:t>
            </a:r>
          </a:p>
        </p:txBody>
      </p:sp>
    </p:spTree>
    <p:extLst>
      <p:ext uri="{BB962C8B-B14F-4D97-AF65-F5344CB8AC3E}">
        <p14:creationId xmlns:p14="http://schemas.microsoft.com/office/powerpoint/2010/main" val="3219211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8A385-37CB-A7D8-9EBD-E625C200FE61}"/>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3452191C-43D7-1484-196B-997EC5C7B57F}"/>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err="1">
                <a:solidFill>
                  <a:schemeClr val="bg1"/>
                </a:solidFill>
              </a:rPr>
              <a:t>Edukoppeling</a:t>
            </a:r>
            <a:r>
              <a:rPr lang="nl-NL" sz="3300" dirty="0">
                <a:solidFill>
                  <a:schemeClr val="bg1"/>
                </a:solidFill>
              </a:rPr>
              <a:t> Architectuur: Uitgangspunten </a:t>
            </a:r>
            <a:r>
              <a:rPr lang="nl-NL" sz="3300" dirty="0" err="1">
                <a:solidFill>
                  <a:schemeClr val="bg1"/>
                </a:solidFill>
              </a:rPr>
              <a:t>Edukoppeling</a:t>
            </a:r>
            <a:endParaRPr lang="nl-NL" sz="3300" dirty="0">
              <a:solidFill>
                <a:schemeClr val="bg1"/>
              </a:solidFill>
            </a:endParaRPr>
          </a:p>
        </p:txBody>
      </p:sp>
      <p:sp>
        <p:nvSpPr>
          <p:cNvPr id="5" name="Tekstvak 4">
            <a:extLst>
              <a:ext uri="{FF2B5EF4-FFF2-40B4-BE49-F238E27FC236}">
                <a16:creationId xmlns:a16="http://schemas.microsoft.com/office/drawing/2014/main" id="{4F221BF2-293A-D345-1E07-A03C454D3305}"/>
              </a:ext>
            </a:extLst>
          </p:cNvPr>
          <p:cNvSpPr txBox="1"/>
          <p:nvPr/>
        </p:nvSpPr>
        <p:spPr>
          <a:xfrm>
            <a:off x="126412" y="1120676"/>
            <a:ext cx="8768082" cy="4401205"/>
          </a:xfrm>
          <a:prstGeom prst="rect">
            <a:avLst/>
          </a:prstGeom>
          <a:noFill/>
        </p:spPr>
        <p:txBody>
          <a:bodyPr wrap="square">
            <a:spAutoFit/>
          </a:bodyPr>
          <a:lstStyle/>
          <a:p>
            <a:pPr marL="0" lvl="1" algn="l"/>
            <a:r>
              <a:rPr lang="nl-NL" sz="2000" i="1" dirty="0" err="1">
                <a:solidFill>
                  <a:srgbClr val="333333"/>
                </a:solidFill>
                <a:latin typeface="Arial" panose="020B0604020202020204" pitchFamily="34" charset="0"/>
              </a:rPr>
              <a:t>Edukoppeling</a:t>
            </a:r>
            <a:r>
              <a:rPr lang="nl-NL" sz="2000" i="1" dirty="0">
                <a:solidFill>
                  <a:srgbClr val="333333"/>
                </a:solidFill>
                <a:latin typeface="Arial" panose="020B0604020202020204" pitchFamily="34" charset="0"/>
              </a:rPr>
              <a:t> profielen gaan niet over de inhoud van de uitwisseling, maar over toegang Identificatie, Authenticatie en Autorisatie) tot gesloten </a:t>
            </a:r>
            <a:r>
              <a:rPr lang="nl-NL" sz="2000" i="1" dirty="0" err="1">
                <a:solidFill>
                  <a:srgbClr val="333333"/>
                </a:solidFill>
                <a:latin typeface="Arial" panose="020B0604020202020204" pitchFamily="34" charset="0"/>
              </a:rPr>
              <a:t>API’s</a:t>
            </a:r>
            <a:r>
              <a:rPr lang="nl-NL" sz="2000" i="1" dirty="0">
                <a:solidFill>
                  <a:srgbClr val="333333"/>
                </a:solidFill>
                <a:latin typeface="Arial" panose="020B0604020202020204" pitchFamily="34" charset="0"/>
              </a:rPr>
              <a:t> voor direct access clients (M2M). </a:t>
            </a:r>
          </a:p>
          <a:p>
            <a:pPr lvl="2" indent="-457200" algn="l">
              <a:buFont typeface="+mj-lt"/>
              <a:buAutoNum type="alphaLcPeriod"/>
            </a:pPr>
            <a:endParaRPr lang="nl-NL" sz="2000" i="1" dirty="0">
              <a:solidFill>
                <a:srgbClr val="333333"/>
              </a:solidFill>
              <a:latin typeface="Arial" panose="020B0604020202020204" pitchFamily="34" charset="0"/>
            </a:endParaRPr>
          </a:p>
          <a:p>
            <a:pPr lvl="2" indent="-457200" algn="l">
              <a:buFont typeface="+mj-lt"/>
              <a:buAutoNum type="alphaLcPeriod"/>
            </a:pPr>
            <a:r>
              <a:rPr lang="nl-NL" sz="2000" i="1" dirty="0">
                <a:solidFill>
                  <a:srgbClr val="333333"/>
                </a:solidFill>
                <a:latin typeface="Arial" panose="020B0604020202020204" pitchFamily="34" charset="0"/>
              </a:rPr>
              <a:t>API Design Rules passen hier niet in. De ADR van Kennisplatform worden niet voorgeschreven.</a:t>
            </a:r>
          </a:p>
          <a:p>
            <a:pPr marL="457200" lvl="2" algn="l"/>
            <a:endParaRPr lang="nl-NL" sz="2000" i="1" dirty="0">
              <a:solidFill>
                <a:srgbClr val="333333"/>
              </a:solidFill>
              <a:latin typeface="Arial" panose="020B0604020202020204" pitchFamily="34" charset="0"/>
            </a:endParaRPr>
          </a:p>
          <a:p>
            <a:pPr lvl="2" indent="-457200" algn="l">
              <a:buFont typeface="+mj-lt"/>
              <a:buAutoNum type="alphaLcPeriod"/>
            </a:pPr>
            <a:r>
              <a:rPr lang="nl-NL" sz="2000" i="1" dirty="0">
                <a:solidFill>
                  <a:srgbClr val="333333"/>
                </a:solidFill>
                <a:latin typeface="Arial" panose="020B0604020202020204" pitchFamily="34" charset="0"/>
              </a:rPr>
              <a:t>Mandaatbeheer betreft een aparte laag. </a:t>
            </a:r>
          </a:p>
          <a:p>
            <a:pPr lvl="3" indent="-457200" algn="l">
              <a:buFont typeface="Arial" panose="020B0604020202020204" pitchFamily="34" charset="0"/>
              <a:buChar char="•"/>
            </a:pPr>
            <a:r>
              <a:rPr lang="nl-NL" sz="2000" i="1" dirty="0">
                <a:solidFill>
                  <a:srgbClr val="333333"/>
                </a:solidFill>
                <a:latin typeface="Arial" panose="020B0604020202020204" pitchFamily="34" charset="0"/>
              </a:rPr>
              <a:t>De </a:t>
            </a:r>
            <a:r>
              <a:rPr lang="nl-NL" sz="2000" i="1" dirty="0" err="1">
                <a:solidFill>
                  <a:srgbClr val="333333"/>
                </a:solidFill>
                <a:latin typeface="Arial" panose="020B0604020202020204" pitchFamily="34" charset="0"/>
              </a:rPr>
              <a:t>OAuth</a:t>
            </a:r>
            <a:r>
              <a:rPr lang="nl-NL" sz="2000" i="1" dirty="0">
                <a:solidFill>
                  <a:srgbClr val="333333"/>
                </a:solidFill>
                <a:latin typeface="Arial" panose="020B0604020202020204" pitchFamily="34" charset="0"/>
              </a:rPr>
              <a:t> </a:t>
            </a:r>
            <a:r>
              <a:rPr lang="nl-NL" sz="2000" i="1" dirty="0" err="1">
                <a:solidFill>
                  <a:srgbClr val="333333"/>
                </a:solidFill>
                <a:latin typeface="Arial" panose="020B0604020202020204" pitchFamily="34" charset="0"/>
              </a:rPr>
              <a:t>Authorization</a:t>
            </a:r>
            <a:r>
              <a:rPr lang="nl-NL" sz="2000" i="1" dirty="0">
                <a:solidFill>
                  <a:srgbClr val="333333"/>
                </a:solidFill>
                <a:latin typeface="Arial" panose="020B0604020202020204" pitchFamily="34" charset="0"/>
              </a:rPr>
              <a:t> Server zorgt voor ontkoppeling (de AS kan een mandaatvalidatie uitvoeren). Om de toepassing van mandaten te ondersteunen kunnen voor het </a:t>
            </a:r>
            <a:r>
              <a:rPr lang="nl-NL" sz="2000" i="1" dirty="0" err="1">
                <a:solidFill>
                  <a:srgbClr val="333333"/>
                </a:solidFill>
                <a:latin typeface="Arial" panose="020B0604020202020204" pitchFamily="34" charset="0"/>
              </a:rPr>
              <a:t>request</a:t>
            </a:r>
            <a:r>
              <a:rPr lang="nl-NL" sz="2000" i="1" dirty="0">
                <a:solidFill>
                  <a:srgbClr val="333333"/>
                </a:solidFill>
                <a:latin typeface="Arial" panose="020B0604020202020204" pitchFamily="34" charset="0"/>
              </a:rPr>
              <a:t> naar het token </a:t>
            </a:r>
            <a:r>
              <a:rPr lang="nl-NL" sz="2000" i="1" dirty="0" err="1">
                <a:solidFill>
                  <a:srgbClr val="333333"/>
                </a:solidFill>
                <a:latin typeface="Arial" panose="020B0604020202020204" pitchFamily="34" charset="0"/>
              </a:rPr>
              <a:t>endpoint</a:t>
            </a:r>
            <a:r>
              <a:rPr lang="nl-NL" sz="2000" i="1" dirty="0">
                <a:solidFill>
                  <a:srgbClr val="333333"/>
                </a:solidFill>
                <a:latin typeface="Arial" panose="020B0604020202020204" pitchFamily="34" charset="0"/>
              </a:rPr>
              <a:t> en het access token optionele claims worden gedefinieerd.</a:t>
            </a:r>
          </a:p>
          <a:p>
            <a:pPr lvl="3" indent="-457200" algn="l">
              <a:buFont typeface="Arial" panose="020B0604020202020204" pitchFamily="34" charset="0"/>
              <a:buChar char="•"/>
            </a:pPr>
            <a:r>
              <a:rPr lang="nl-NL" sz="2000" i="1" dirty="0">
                <a:solidFill>
                  <a:srgbClr val="333333"/>
                </a:solidFill>
                <a:latin typeface="Arial" panose="020B0604020202020204" pitchFamily="34" charset="0"/>
              </a:rPr>
              <a:t>Token exchange</a:t>
            </a:r>
          </a:p>
        </p:txBody>
      </p:sp>
    </p:spTree>
    <p:extLst>
      <p:ext uri="{BB962C8B-B14F-4D97-AF65-F5344CB8AC3E}">
        <p14:creationId xmlns:p14="http://schemas.microsoft.com/office/powerpoint/2010/main" val="3121593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DC7B8-EA44-F3F6-DEFE-81F7FD1975A9}"/>
            </a:ext>
          </a:extLst>
        </p:cNvPr>
        <p:cNvGrpSpPr/>
        <p:nvPr/>
      </p:nvGrpSpPr>
      <p:grpSpPr>
        <a:xfrm>
          <a:off x="0" y="0"/>
          <a:ext cx="0" cy="0"/>
          <a:chOff x="0" y="0"/>
          <a:chExt cx="0" cy="0"/>
        </a:xfrm>
      </p:grpSpPr>
      <p:sp>
        <p:nvSpPr>
          <p:cNvPr id="11" name="AutoShape 4" descr="Afbeeldingsresultaat voor authenticatiemiddelen">
            <a:extLst>
              <a:ext uri="{FF2B5EF4-FFF2-40B4-BE49-F238E27FC236}">
                <a16:creationId xmlns:a16="http://schemas.microsoft.com/office/drawing/2014/main" id="{1A2D457B-067C-F90E-E222-928E2639E035}"/>
              </a:ext>
            </a:extLst>
          </p:cNvPr>
          <p:cNvSpPr>
            <a:spLocks noChangeAspect="1" noChangeArrowheads="1"/>
          </p:cNvSpPr>
          <p:nvPr/>
        </p:nvSpPr>
        <p:spPr bwMode="auto">
          <a:xfrm>
            <a:off x="1257300" y="863204"/>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nl-NL" sz="750"/>
          </a:p>
        </p:txBody>
      </p:sp>
      <p:sp>
        <p:nvSpPr>
          <p:cNvPr id="2" name="Titel 1">
            <a:extLst>
              <a:ext uri="{FF2B5EF4-FFF2-40B4-BE49-F238E27FC236}">
                <a16:creationId xmlns:a16="http://schemas.microsoft.com/office/drawing/2014/main" id="{6266BBAA-BA32-EE0E-BFAE-71BD228F8A9C}"/>
              </a:ext>
            </a:extLst>
          </p:cNvPr>
          <p:cNvSpPr txBox="1">
            <a:spLocks/>
          </p:cNvSpPr>
          <p:nvPr/>
        </p:nvSpPr>
        <p:spPr>
          <a:xfrm>
            <a:off x="242646" y="118242"/>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300" dirty="0" err="1">
                <a:solidFill>
                  <a:schemeClr val="bg1"/>
                </a:solidFill>
              </a:rPr>
              <a:t>Identificatie</a:t>
            </a:r>
            <a:r>
              <a:rPr lang="en-US" sz="3300" dirty="0">
                <a:solidFill>
                  <a:schemeClr val="bg1"/>
                </a:solidFill>
              </a:rPr>
              <a:t> </a:t>
            </a:r>
            <a:r>
              <a:rPr lang="en-US" sz="3300" dirty="0" err="1">
                <a:solidFill>
                  <a:schemeClr val="bg1"/>
                </a:solidFill>
              </a:rPr>
              <a:t>onderwijsorganisaties</a:t>
            </a:r>
            <a:r>
              <a:rPr lang="en-US" sz="3300" dirty="0">
                <a:solidFill>
                  <a:schemeClr val="bg1"/>
                </a:solidFill>
              </a:rPr>
              <a:t> </a:t>
            </a:r>
          </a:p>
        </p:txBody>
      </p:sp>
      <p:sp>
        <p:nvSpPr>
          <p:cNvPr id="4" name="Tekstvak 3">
            <a:extLst>
              <a:ext uri="{FF2B5EF4-FFF2-40B4-BE49-F238E27FC236}">
                <a16:creationId xmlns:a16="http://schemas.microsoft.com/office/drawing/2014/main" id="{8575EE55-6260-7165-BE39-4FFEE826A084}"/>
              </a:ext>
            </a:extLst>
          </p:cNvPr>
          <p:cNvSpPr txBox="1"/>
          <p:nvPr/>
        </p:nvSpPr>
        <p:spPr>
          <a:xfrm>
            <a:off x="242646" y="874326"/>
            <a:ext cx="8622064" cy="5001369"/>
          </a:xfrm>
          <a:prstGeom prst="rect">
            <a:avLst/>
          </a:prstGeom>
          <a:noFill/>
        </p:spPr>
        <p:txBody>
          <a:bodyPr wrap="square">
            <a:spAutoFit/>
          </a:bodyPr>
          <a:lstStyle/>
          <a:p>
            <a:pPr algn="l"/>
            <a:r>
              <a:rPr lang="nl-NL" sz="1200" dirty="0"/>
              <a:t>De huidige </a:t>
            </a:r>
            <a:r>
              <a:rPr lang="nl-NL" sz="1200" dirty="0" err="1"/>
              <a:t>Edukoppeling</a:t>
            </a:r>
            <a:r>
              <a:rPr lang="nl-NL" sz="1200" dirty="0"/>
              <a:t>-architectuur en profielen gaan uit van de onderwijsinstellingserkenning (beheerd en ontsloten via RIO register) om enerzijds op basis daarvan gegevens bij een SaaS te kunnen routeren en anderzijds een mandaat te kunnen verifiëren bij een M2M-uitwisseling. Het BRIN-nummer is de </a:t>
            </a:r>
            <a:r>
              <a:rPr lang="nl-NL" sz="1200" dirty="0" err="1"/>
              <a:t>identifier</a:t>
            </a:r>
            <a:r>
              <a:rPr lang="nl-NL" sz="1200" dirty="0"/>
              <a:t> van de onderwijsentiteit (instelling) en wordt gebruikt om de rechtmatigheid van de uitwisseling te kunnen vaststellen.  </a:t>
            </a:r>
          </a:p>
          <a:p>
            <a:pPr algn="l"/>
            <a:r>
              <a:rPr lang="nl-NL" sz="1200" dirty="0"/>
              <a:t> </a:t>
            </a:r>
          </a:p>
          <a:p>
            <a:pPr algn="l"/>
            <a:r>
              <a:rPr lang="nl-NL" sz="1200" dirty="0"/>
              <a:t>Voor de Kennisnet-dienst Verwerkersovereenkomsten moeten leveranciers informatie rond verwerkersovereenkomsten van schoolbesturen (en </a:t>
            </a:r>
            <a:r>
              <a:rPr lang="nl-NL" sz="1200" dirty="0" err="1"/>
              <a:t>tzt</a:t>
            </a:r>
            <a:r>
              <a:rPr lang="nl-NL" sz="1200" dirty="0"/>
              <a:t> van samenwerkingsverbanden Passend Onderwijs) kunnen opvragen via een API. Ook hier wordt vereist dat voordat de gegevensuitwisseling kan plaatsvinden er een mandaat kan worden geverifieerd. </a:t>
            </a:r>
            <a:r>
              <a:rPr lang="nl-NL" sz="1200" u="sng" dirty="0"/>
              <a:t>Voor dit mandaat is de identificatie van een onderwijsbestuur vereist, dus niet een instelling die onder dat onderwijsbestuur valt</a:t>
            </a:r>
            <a:r>
              <a:rPr lang="nl-NL" sz="1200" dirty="0"/>
              <a:t>. Voor deze </a:t>
            </a:r>
            <a:r>
              <a:rPr lang="nl-NL" sz="1200" dirty="0" err="1"/>
              <a:t>use</a:t>
            </a:r>
            <a:r>
              <a:rPr lang="nl-NL" sz="1200" dirty="0"/>
              <a:t> case moet dus een andere onderwijsentiteit (nl. die van het bestuur) geïdentificeerd kunnen worden.  </a:t>
            </a:r>
          </a:p>
          <a:p>
            <a:pPr algn="l"/>
            <a:r>
              <a:rPr lang="nl-NL" sz="1200" dirty="0"/>
              <a:t> </a:t>
            </a:r>
          </a:p>
          <a:p>
            <a:pPr algn="l"/>
            <a:r>
              <a:rPr lang="nl-NL" sz="1200" dirty="0"/>
              <a:t>Als onderdeel van de </a:t>
            </a:r>
            <a:r>
              <a:rPr lang="nl-NL" sz="1200" dirty="0" err="1"/>
              <a:t>Edukoppeling</a:t>
            </a:r>
            <a:r>
              <a:rPr lang="nl-NL" sz="1200" dirty="0"/>
              <a:t>-architectuur moeten we vaststellen of het mandaatbeheer op onderwijsbestuur binnen scope is, welke scenario’s we hierbij onderkennen en tot op welk niveau (bestuur/onderwijsaanbieder/ instelling) we dit willen specificeren. Dit heeft dus ook een relatie met het voorstel van DUO rond RFC8693 (zie ook: </a:t>
            </a:r>
            <a:r>
              <a:rPr lang="nl-NL" sz="1200" i="1" dirty="0"/>
              <a:t>Memo Expertgroep </a:t>
            </a:r>
            <a:r>
              <a:rPr lang="nl-NL" sz="1200" i="1" dirty="0" err="1"/>
              <a:t>OAuth</a:t>
            </a:r>
            <a:r>
              <a:rPr lang="nl-NL" sz="1200" i="1" dirty="0"/>
              <a:t> - Protocol en mandaten</a:t>
            </a:r>
            <a:r>
              <a:rPr lang="nl-NL" sz="1200" dirty="0"/>
              <a:t>). </a:t>
            </a:r>
          </a:p>
          <a:p>
            <a:pPr algn="l">
              <a:spcBef>
                <a:spcPts val="2000"/>
              </a:spcBef>
              <a:spcAft>
                <a:spcPts val="900"/>
              </a:spcAft>
            </a:pPr>
            <a:endParaRPr lang="nl-NL" sz="1600" dirty="0"/>
          </a:p>
          <a:p>
            <a:pPr algn="l">
              <a:spcBef>
                <a:spcPts val="2000"/>
              </a:spcBef>
              <a:spcAft>
                <a:spcPts val="900"/>
              </a:spcAft>
            </a:pPr>
            <a:endParaRPr lang="nl-NL" sz="1600" dirty="0"/>
          </a:p>
          <a:p>
            <a:pPr algn="l">
              <a:spcBef>
                <a:spcPts val="2000"/>
              </a:spcBef>
              <a:spcAft>
                <a:spcPts val="900"/>
              </a:spcAft>
            </a:pPr>
            <a:endParaRPr lang="nl-NL" sz="1800" kern="0" dirty="0">
              <a:latin typeface="Arial" panose="020B0604020202020204" pitchFamily="34" charset="0"/>
            </a:endParaRPr>
          </a:p>
        </p:txBody>
      </p:sp>
    </p:spTree>
    <p:extLst>
      <p:ext uri="{BB962C8B-B14F-4D97-AF65-F5344CB8AC3E}">
        <p14:creationId xmlns:p14="http://schemas.microsoft.com/office/powerpoint/2010/main" val="1645379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4" descr="Afbeeldingsresultaat voor authenticatiemiddelen"/>
          <p:cNvSpPr>
            <a:spLocks noChangeAspect="1" noChangeArrowheads="1"/>
          </p:cNvSpPr>
          <p:nvPr/>
        </p:nvSpPr>
        <p:spPr bwMode="auto">
          <a:xfrm>
            <a:off x="1257300" y="863204"/>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nl-NL" sz="750"/>
          </a:p>
        </p:txBody>
      </p:sp>
      <p:sp>
        <p:nvSpPr>
          <p:cNvPr id="37" name="Titel 1"/>
          <p:cNvSpPr txBox="1">
            <a:spLocks/>
          </p:cNvSpPr>
          <p:nvPr/>
        </p:nvSpPr>
        <p:spPr>
          <a:xfrm>
            <a:off x="1385646" y="1052736"/>
            <a:ext cx="6426714"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Agenda</a:t>
            </a:r>
          </a:p>
        </p:txBody>
      </p:sp>
      <p:sp>
        <p:nvSpPr>
          <p:cNvPr id="2" name="Titel 1">
            <a:extLst>
              <a:ext uri="{FF2B5EF4-FFF2-40B4-BE49-F238E27FC236}">
                <a16:creationId xmlns:a16="http://schemas.microsoft.com/office/drawing/2014/main" id="{19B8D9DF-682D-403C-6628-F3C577D6C309}"/>
              </a:ext>
            </a:extLst>
          </p:cNvPr>
          <p:cNvSpPr txBox="1">
            <a:spLocks/>
          </p:cNvSpPr>
          <p:nvPr/>
        </p:nvSpPr>
        <p:spPr>
          <a:xfrm>
            <a:off x="242646" y="1052736"/>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Agenda</a:t>
            </a:r>
          </a:p>
        </p:txBody>
      </p:sp>
      <p:sp>
        <p:nvSpPr>
          <p:cNvPr id="4" name="Tekstvak 3">
            <a:extLst>
              <a:ext uri="{FF2B5EF4-FFF2-40B4-BE49-F238E27FC236}">
                <a16:creationId xmlns:a16="http://schemas.microsoft.com/office/drawing/2014/main" id="{4A302CCA-8596-38FF-F2DE-710141FCAE75}"/>
              </a:ext>
            </a:extLst>
          </p:cNvPr>
          <p:cNvSpPr txBox="1"/>
          <p:nvPr/>
        </p:nvSpPr>
        <p:spPr>
          <a:xfrm>
            <a:off x="242646" y="2170055"/>
            <a:ext cx="8901354" cy="5016758"/>
          </a:xfrm>
          <a:prstGeom prst="rect">
            <a:avLst/>
          </a:prstGeom>
          <a:noFill/>
        </p:spPr>
        <p:txBody>
          <a:bodyPr wrap="square">
            <a:spAutoFit/>
          </a:bodyPr>
          <a:lstStyle/>
          <a:p>
            <a:pPr marL="457200" indent="-457200" algn="l" rtl="0" fontAlgn="base">
              <a:buFont typeface="+mj-lt"/>
              <a:buAutoNum type="arabicPeriod"/>
            </a:pPr>
            <a:r>
              <a:rPr lang="nl-NL" sz="2000" b="0" i="0" noProof="0" dirty="0">
                <a:solidFill>
                  <a:srgbClr val="333333"/>
                </a:solidFill>
                <a:effectLst/>
                <a:latin typeface="Arial" panose="020B0604020202020204" pitchFamily="34" charset="0"/>
              </a:rPr>
              <a:t>Opening / mededelingen / Verslag van 26 februari 2025 </a:t>
            </a:r>
          </a:p>
          <a:p>
            <a:pPr marL="457200" indent="-457200" algn="l" rtl="0" fontAlgn="base">
              <a:buFont typeface="+mj-lt"/>
              <a:buAutoNum type="arabicPeriod"/>
            </a:pPr>
            <a:endParaRPr lang="nl-NL" sz="2000" b="0" i="0" noProof="0" dirty="0">
              <a:solidFill>
                <a:srgbClr val="333333"/>
              </a:solidFill>
              <a:effectLst/>
              <a:latin typeface="Arial" panose="020B0604020202020204" pitchFamily="34" charset="0"/>
            </a:endParaRPr>
          </a:p>
          <a:p>
            <a:pPr marL="457200" indent="-457200" algn="l" rtl="0" fontAlgn="base">
              <a:buFont typeface="+mj-lt"/>
              <a:buAutoNum type="arabicPeriod"/>
            </a:pPr>
            <a:r>
              <a:rPr lang="nl-NL" sz="2000" b="0" i="0" noProof="0" dirty="0">
                <a:solidFill>
                  <a:srgbClr val="333333"/>
                </a:solidFill>
                <a:effectLst/>
                <a:latin typeface="Arial" panose="020B0604020202020204" pitchFamily="34" charset="0"/>
              </a:rPr>
              <a:t>Terugkoppeling vanuit groeifondsen over specificaties en implementaties </a:t>
            </a:r>
          </a:p>
          <a:p>
            <a:pPr marL="457200" indent="-457200" algn="l" rtl="0" fontAlgn="base">
              <a:buFont typeface="+mj-lt"/>
              <a:buAutoNum type="arabicPeriod"/>
            </a:pPr>
            <a:endParaRPr lang="nl-NL" sz="2000" b="0" i="0" noProof="0" dirty="0">
              <a:solidFill>
                <a:srgbClr val="333333"/>
              </a:solidFill>
              <a:effectLst/>
              <a:latin typeface="Arial" panose="020B0604020202020204" pitchFamily="34" charset="0"/>
            </a:endParaRPr>
          </a:p>
          <a:p>
            <a:pPr marL="457200" indent="-457200" algn="l" rtl="0" fontAlgn="base">
              <a:buFont typeface="+mj-lt"/>
              <a:buAutoNum type="arabicPeriod"/>
            </a:pPr>
            <a:r>
              <a:rPr lang="nl-NL" sz="2000" b="0" i="0" noProof="0" dirty="0">
                <a:solidFill>
                  <a:srgbClr val="333333"/>
                </a:solidFill>
                <a:effectLst/>
                <a:latin typeface="Arial" panose="020B0604020202020204" pitchFamily="34" charset="0"/>
              </a:rPr>
              <a:t>Discussie uniform profiel of profielvarianten </a:t>
            </a:r>
          </a:p>
          <a:p>
            <a:pPr marL="457200" indent="-457200" algn="l" rtl="0" fontAlgn="base">
              <a:buFont typeface="+mj-lt"/>
              <a:buAutoNum type="arabicPeriod"/>
            </a:pPr>
            <a:endParaRPr lang="nl-NL" sz="2000" b="0" i="0" noProof="0" dirty="0">
              <a:solidFill>
                <a:srgbClr val="333333"/>
              </a:solidFill>
              <a:effectLst/>
              <a:latin typeface="Arial" panose="020B0604020202020204" pitchFamily="34" charset="0"/>
            </a:endParaRPr>
          </a:p>
          <a:p>
            <a:pPr marL="457200" indent="-457200" algn="l">
              <a:buFont typeface="+mj-lt"/>
              <a:buAutoNum type="arabicPeriod"/>
            </a:pPr>
            <a:r>
              <a:rPr lang="nl-NL" sz="2000" dirty="0" err="1">
                <a:solidFill>
                  <a:srgbClr val="333333"/>
                </a:solidFill>
                <a:latin typeface="Arial" panose="020B0604020202020204" pitchFamily="34" charset="0"/>
              </a:rPr>
              <a:t>Edukoppeling</a:t>
            </a:r>
            <a:r>
              <a:rPr lang="nl-NL" sz="2000" dirty="0">
                <a:solidFill>
                  <a:srgbClr val="333333"/>
                </a:solidFill>
                <a:latin typeface="Arial" panose="020B0604020202020204" pitchFamily="34" charset="0"/>
              </a:rPr>
              <a:t> Architectuur </a:t>
            </a:r>
          </a:p>
          <a:p>
            <a:pPr marL="457200" indent="-457200" algn="l" rtl="0" fontAlgn="base">
              <a:buFont typeface="+mj-lt"/>
              <a:buAutoNum type="arabicPeriod"/>
            </a:pPr>
            <a:endParaRPr lang="nl-NL" sz="2000" b="0" i="0" noProof="0" dirty="0">
              <a:solidFill>
                <a:srgbClr val="333333"/>
              </a:solidFill>
              <a:effectLst/>
              <a:latin typeface="Arial" panose="020B0604020202020204" pitchFamily="34" charset="0"/>
            </a:endParaRPr>
          </a:p>
          <a:p>
            <a:pPr marL="457200" indent="-457200" algn="l" rtl="0" fontAlgn="base">
              <a:buFont typeface="+mj-lt"/>
              <a:buAutoNum type="arabicPeriod"/>
            </a:pPr>
            <a:r>
              <a:rPr lang="nl-NL" sz="2000" b="0" i="0" noProof="0" dirty="0">
                <a:solidFill>
                  <a:srgbClr val="333333"/>
                </a:solidFill>
                <a:effectLst/>
                <a:latin typeface="Arial" panose="020B0604020202020204" pitchFamily="34" charset="0"/>
              </a:rPr>
              <a:t>Identificatie onderwijsorganisaties </a:t>
            </a:r>
          </a:p>
          <a:p>
            <a:pPr marL="457200" indent="-457200" algn="l" rtl="0" fontAlgn="base">
              <a:buFont typeface="+mj-lt"/>
              <a:buAutoNum type="arabicPeriod"/>
            </a:pPr>
            <a:endParaRPr lang="nl-NL" sz="2000" b="0" i="0" noProof="0" dirty="0">
              <a:solidFill>
                <a:srgbClr val="333333"/>
              </a:solidFill>
              <a:effectLst/>
              <a:latin typeface="Arial" panose="020B0604020202020204" pitchFamily="34" charset="0"/>
            </a:endParaRPr>
          </a:p>
          <a:p>
            <a:pPr marL="457200" indent="-457200" algn="l" rtl="0" fontAlgn="base">
              <a:buFont typeface="+mj-lt"/>
              <a:buAutoNum type="arabicPeriod"/>
            </a:pPr>
            <a:r>
              <a:rPr lang="nl-NL" sz="2000" b="0" i="0" noProof="0" dirty="0">
                <a:solidFill>
                  <a:srgbClr val="333333"/>
                </a:solidFill>
                <a:effectLst/>
                <a:latin typeface="Arial" panose="020B0604020202020204" pitchFamily="34" charset="0"/>
              </a:rPr>
              <a:t>Nieuwe versie UBV TLS </a:t>
            </a:r>
          </a:p>
          <a:p>
            <a:pPr marL="457200" indent="-457200" algn="l" rtl="0" fontAlgn="base">
              <a:buFont typeface="+mj-lt"/>
              <a:buAutoNum type="arabicPeriod"/>
            </a:pPr>
            <a:endParaRPr lang="nl-NL" sz="2000" b="0" i="0" noProof="0" dirty="0">
              <a:solidFill>
                <a:srgbClr val="333333"/>
              </a:solidFill>
              <a:effectLst/>
              <a:latin typeface="Arial" panose="020B0604020202020204" pitchFamily="34" charset="0"/>
            </a:endParaRPr>
          </a:p>
          <a:p>
            <a:pPr marL="457200" indent="-457200" algn="l" rtl="0" fontAlgn="base">
              <a:buFont typeface="+mj-lt"/>
              <a:buAutoNum type="arabicPeriod"/>
            </a:pPr>
            <a:r>
              <a:rPr lang="nl-NL" sz="2000" b="0" i="0" noProof="0" dirty="0">
                <a:solidFill>
                  <a:srgbClr val="333333"/>
                </a:solidFill>
                <a:effectLst/>
                <a:latin typeface="Arial" panose="020B0604020202020204" pitchFamily="34" charset="0"/>
              </a:rPr>
              <a:t>Ontwikkelingen bij Digikoppeling </a:t>
            </a:r>
            <a:r>
              <a:rPr lang="nl-NL" sz="2000" dirty="0">
                <a:solidFill>
                  <a:srgbClr val="333333"/>
                </a:solidFill>
                <a:latin typeface="Arial" panose="020B0604020202020204" pitchFamily="34" charset="0"/>
              </a:rPr>
              <a:t>- </a:t>
            </a:r>
            <a:r>
              <a:rPr lang="nl-NL" sz="2000" dirty="0" err="1">
                <a:solidFill>
                  <a:srgbClr val="333333"/>
                </a:solidFill>
                <a:latin typeface="Arial" panose="020B0604020202020204" pitchFamily="34" charset="0"/>
              </a:rPr>
              <a:t>PKIo</a:t>
            </a:r>
            <a:endParaRPr lang="nl-NL" sz="2000" b="0" i="0" noProof="0" dirty="0">
              <a:solidFill>
                <a:srgbClr val="333333"/>
              </a:solidFill>
              <a:effectLst/>
              <a:latin typeface="Arial" panose="020B0604020202020204" pitchFamily="34" charset="0"/>
            </a:endParaRPr>
          </a:p>
          <a:p>
            <a:pPr marL="457200" indent="-457200" algn="l" rtl="0" fontAlgn="base">
              <a:buFont typeface="+mj-lt"/>
              <a:buAutoNum type="arabicPeriod"/>
            </a:pPr>
            <a:endParaRPr lang="nl-NL" sz="2000" b="0" i="0" noProof="0" dirty="0">
              <a:solidFill>
                <a:srgbClr val="333333"/>
              </a:solidFill>
              <a:effectLst/>
              <a:latin typeface="Arial" panose="020B0604020202020204" pitchFamily="34" charset="0"/>
            </a:endParaRPr>
          </a:p>
          <a:p>
            <a:pPr marL="457200" indent="-457200" algn="l" rtl="0" fontAlgn="base">
              <a:buFont typeface="+mj-lt"/>
              <a:buAutoNum type="arabicPeriod"/>
            </a:pPr>
            <a:r>
              <a:rPr lang="nl-NL" sz="2000" b="0" i="0" noProof="0" dirty="0" err="1">
                <a:solidFill>
                  <a:srgbClr val="333333"/>
                </a:solidFill>
                <a:effectLst/>
                <a:latin typeface="Arial" panose="020B0604020202020204" pitchFamily="34" charset="0"/>
              </a:rPr>
              <a:t>wvttk</a:t>
            </a:r>
            <a:r>
              <a:rPr lang="nl-NL" sz="2000" b="0" i="0" noProof="0" dirty="0">
                <a:solidFill>
                  <a:srgbClr val="333333"/>
                </a:solidFill>
                <a:effectLst/>
                <a:latin typeface="Arial" panose="020B0604020202020204" pitchFamily="34" charset="0"/>
              </a:rPr>
              <a:t> </a:t>
            </a:r>
          </a:p>
          <a:p>
            <a:pPr marL="457200" indent="-457200" algn="l" rtl="0" fontAlgn="base">
              <a:buFont typeface="+mj-lt"/>
              <a:buAutoNum type="arabicPeriod"/>
            </a:pPr>
            <a:endParaRPr lang="nl-NL" sz="2000" b="0" i="0" noProof="0" dirty="0">
              <a:solidFill>
                <a:srgbClr val="333333"/>
              </a:solidFill>
              <a:effectLst/>
              <a:latin typeface="Arial" panose="020B0604020202020204" pitchFamily="34" charset="0"/>
            </a:endParaRPr>
          </a:p>
        </p:txBody>
      </p:sp>
    </p:spTree>
    <p:extLst>
      <p:ext uri="{BB962C8B-B14F-4D97-AF65-F5344CB8AC3E}">
        <p14:creationId xmlns:p14="http://schemas.microsoft.com/office/powerpoint/2010/main" val="1135199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A247C-87DA-EDCC-02FB-B7FEC293CE30}"/>
            </a:ext>
          </a:extLst>
        </p:cNvPr>
        <p:cNvGrpSpPr/>
        <p:nvPr/>
      </p:nvGrpSpPr>
      <p:grpSpPr>
        <a:xfrm>
          <a:off x="0" y="0"/>
          <a:ext cx="0" cy="0"/>
          <a:chOff x="0" y="0"/>
          <a:chExt cx="0" cy="0"/>
        </a:xfrm>
      </p:grpSpPr>
      <p:sp>
        <p:nvSpPr>
          <p:cNvPr id="11" name="AutoShape 4" descr="Afbeeldingsresultaat voor authenticatiemiddelen">
            <a:extLst>
              <a:ext uri="{FF2B5EF4-FFF2-40B4-BE49-F238E27FC236}">
                <a16:creationId xmlns:a16="http://schemas.microsoft.com/office/drawing/2014/main" id="{748659FA-3288-B538-6779-084DE40F9BC3}"/>
              </a:ext>
            </a:extLst>
          </p:cNvPr>
          <p:cNvSpPr>
            <a:spLocks noChangeAspect="1" noChangeArrowheads="1"/>
          </p:cNvSpPr>
          <p:nvPr/>
        </p:nvSpPr>
        <p:spPr bwMode="auto">
          <a:xfrm>
            <a:off x="1257300" y="863204"/>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nl-NL" sz="750"/>
          </a:p>
        </p:txBody>
      </p:sp>
      <p:sp>
        <p:nvSpPr>
          <p:cNvPr id="2" name="Titel 1">
            <a:extLst>
              <a:ext uri="{FF2B5EF4-FFF2-40B4-BE49-F238E27FC236}">
                <a16:creationId xmlns:a16="http://schemas.microsoft.com/office/drawing/2014/main" id="{56AA7F4D-96A9-BA07-B359-5BDCF098C64B}"/>
              </a:ext>
            </a:extLst>
          </p:cNvPr>
          <p:cNvSpPr txBox="1">
            <a:spLocks/>
          </p:cNvSpPr>
          <p:nvPr/>
        </p:nvSpPr>
        <p:spPr>
          <a:xfrm>
            <a:off x="242646" y="118242"/>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300" dirty="0">
                <a:solidFill>
                  <a:schemeClr val="bg1"/>
                </a:solidFill>
              </a:rPr>
              <a:t>UBV TLS </a:t>
            </a:r>
            <a:r>
              <a:rPr lang="en-US" sz="3300" dirty="0" err="1">
                <a:solidFill>
                  <a:schemeClr val="bg1"/>
                </a:solidFill>
              </a:rPr>
              <a:t>versie</a:t>
            </a:r>
            <a:r>
              <a:rPr lang="en-US" sz="3300" dirty="0">
                <a:solidFill>
                  <a:schemeClr val="bg1"/>
                </a:solidFill>
              </a:rPr>
              <a:t> 1.3 </a:t>
            </a:r>
            <a:endParaRPr lang="nl-NL" sz="3300" dirty="0">
              <a:solidFill>
                <a:schemeClr val="bg1"/>
              </a:solidFill>
            </a:endParaRPr>
          </a:p>
        </p:txBody>
      </p:sp>
      <p:sp>
        <p:nvSpPr>
          <p:cNvPr id="4" name="Tekstvak 3">
            <a:extLst>
              <a:ext uri="{FF2B5EF4-FFF2-40B4-BE49-F238E27FC236}">
                <a16:creationId xmlns:a16="http://schemas.microsoft.com/office/drawing/2014/main" id="{41A48311-9EB6-AB59-272A-00A32FE6742F}"/>
              </a:ext>
            </a:extLst>
          </p:cNvPr>
          <p:cNvSpPr txBox="1"/>
          <p:nvPr/>
        </p:nvSpPr>
        <p:spPr>
          <a:xfrm>
            <a:off x="242646" y="874326"/>
            <a:ext cx="8622064" cy="3952364"/>
          </a:xfrm>
          <a:prstGeom prst="rect">
            <a:avLst/>
          </a:prstGeom>
          <a:noFill/>
        </p:spPr>
        <p:txBody>
          <a:bodyPr wrap="square">
            <a:spAutoFit/>
          </a:bodyPr>
          <a:lstStyle/>
          <a:p>
            <a:pPr marL="285750" indent="-285750" algn="l">
              <a:spcBef>
                <a:spcPts val="2000"/>
              </a:spcBef>
              <a:spcAft>
                <a:spcPts val="900"/>
              </a:spcAft>
              <a:buFont typeface="Arial" panose="020B0604020202020204" pitchFamily="34" charset="0"/>
              <a:buChar char="•"/>
            </a:pPr>
            <a:r>
              <a:rPr lang="nl-NL" sz="1600" dirty="0"/>
              <a:t>Bijgewerkt op basis van TLS-voorschriften 2025-05 (NCSC), gezien degradatie van </a:t>
            </a:r>
            <a:r>
              <a:rPr lang="nl-NL" sz="1600" dirty="0" err="1"/>
              <a:t>ciphers</a:t>
            </a:r>
            <a:r>
              <a:rPr lang="nl-NL" sz="1600" dirty="0"/>
              <a:t> en TLS-opties; van ‘Voldoende’ naar ‘Uit te faseren’. </a:t>
            </a:r>
          </a:p>
          <a:p>
            <a:pPr marL="285750" indent="-285750" algn="l">
              <a:spcBef>
                <a:spcPts val="2000"/>
              </a:spcBef>
              <a:spcAft>
                <a:spcPts val="900"/>
              </a:spcAft>
              <a:buFont typeface="Arial" panose="020B0604020202020204" pitchFamily="34" charset="0"/>
              <a:buChar char="•"/>
            </a:pPr>
            <a:r>
              <a:rPr lang="nl-NL" sz="1600" dirty="0"/>
              <a:t>Voor M2M is 1.3 verplicht gesteld incl. een nieuwe selectie van </a:t>
            </a:r>
            <a:r>
              <a:rPr lang="nl-NL" sz="1600" dirty="0" err="1"/>
              <a:t>ciphers</a:t>
            </a:r>
            <a:r>
              <a:rPr lang="nl-NL" sz="1600" dirty="0"/>
              <a:t>. </a:t>
            </a:r>
          </a:p>
          <a:p>
            <a:pPr marL="285750" indent="-285750" algn="l">
              <a:spcBef>
                <a:spcPts val="2000"/>
              </a:spcBef>
              <a:spcAft>
                <a:spcPts val="900"/>
              </a:spcAft>
              <a:buFont typeface="Arial" panose="020B0604020202020204" pitchFamily="34" charset="0"/>
              <a:buChar char="•"/>
            </a:pPr>
            <a:r>
              <a:rPr lang="nl-NL" sz="1600" dirty="0"/>
              <a:t>Profielen zijn bijgewerkt, mede op basis van Digikoppeling beveiligingsvoorschriften v2.x.x</a:t>
            </a:r>
          </a:p>
          <a:p>
            <a:pPr marL="285750" indent="-285750" algn="l">
              <a:spcBef>
                <a:spcPts val="2000"/>
              </a:spcBef>
              <a:spcAft>
                <a:spcPts val="900"/>
              </a:spcAft>
              <a:buFont typeface="Arial" panose="020B0604020202020204" pitchFamily="34" charset="0"/>
              <a:buChar char="•"/>
            </a:pPr>
            <a:endParaRPr lang="nl-NL" sz="1600" dirty="0"/>
          </a:p>
          <a:p>
            <a:pPr algn="l">
              <a:spcBef>
                <a:spcPts val="2000"/>
              </a:spcBef>
              <a:spcAft>
                <a:spcPts val="900"/>
              </a:spcAft>
            </a:pPr>
            <a:endParaRPr lang="nl-NL" sz="1600" dirty="0"/>
          </a:p>
          <a:p>
            <a:pPr algn="l">
              <a:spcBef>
                <a:spcPts val="2000"/>
              </a:spcBef>
              <a:spcAft>
                <a:spcPts val="900"/>
              </a:spcAft>
            </a:pPr>
            <a:endParaRPr lang="nl-NL" sz="1800" kern="0" dirty="0">
              <a:latin typeface="Arial" panose="020B0604020202020204" pitchFamily="34" charset="0"/>
            </a:endParaRPr>
          </a:p>
        </p:txBody>
      </p:sp>
      <p:sp>
        <p:nvSpPr>
          <p:cNvPr id="3" name="Rectangle 1">
            <a:extLst>
              <a:ext uri="{FF2B5EF4-FFF2-40B4-BE49-F238E27FC236}">
                <a16:creationId xmlns:a16="http://schemas.microsoft.com/office/drawing/2014/main" id="{C1AD1976-0C54-AC8B-208A-A9E660EAC76B}"/>
              </a:ext>
            </a:extLst>
          </p:cNvPr>
          <p:cNvSpPr>
            <a:spLocks noChangeArrowheads="1"/>
          </p:cNvSpPr>
          <p:nvPr/>
        </p:nvSpPr>
        <p:spPr bwMode="auto">
          <a:xfrm>
            <a:off x="242646" y="3290500"/>
            <a:ext cx="3947299"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800" b="0" i="0" u="none" strike="noStrike" cap="none" normalizeH="0" baseline="0" dirty="0">
                <a:ln>
                  <a:noFill/>
                </a:ln>
                <a:solidFill>
                  <a:srgbClr val="242424"/>
                </a:solidFill>
                <a:effectLst/>
                <a:latin typeface="Aptos" panose="020B0004020202020204" pitchFamily="34" charset="0"/>
              </a:rPr>
              <a:t> </a:t>
            </a:r>
            <a:r>
              <a:rPr kumimoji="0" lang="nl-NL" altLang="nl-NL" sz="1800" b="0" i="0" u="none" strike="noStrike" cap="none" normalizeH="0" baseline="0" dirty="0">
                <a:ln>
                  <a:noFill/>
                </a:ln>
                <a:solidFill>
                  <a:srgbClr val="0000FF"/>
                </a:solidFill>
                <a:effectLst/>
                <a:latin typeface="Aptos" panose="020B0004020202020204" pitchFamily="34" charset="0"/>
              </a:rPr>
              <a:t>  </a:t>
            </a:r>
            <a:r>
              <a:rPr kumimoji="0" lang="nl-NL" altLang="nl-NL" sz="1800" b="0" i="0" u="sng" strike="noStrike" cap="none" normalizeH="0" baseline="0" dirty="0">
                <a:ln>
                  <a:noFill/>
                </a:ln>
                <a:solidFill>
                  <a:srgbClr val="0000FF"/>
                </a:solidFill>
                <a:effectLst/>
                <a:latin typeface="Aptos" panose="020B0004020202020204" pitchFamily="34" charset="0"/>
                <a:hlinkClick r:id="rId3" tooltip="Originele URL: https://365kennisnet.sharepoint.com/:b:/s/EdustandaardWerkgroepUBV/EcEXQou-PndBoctC0a2zOGcBZXHqjQhdOn-XjlAbKmVjrA?email=E.Reinhoud%40kennisnet.nl&amp;e=YDiIPS. Klik of tik als u deze koppeling vertrouwt."/>
              </a:rPr>
              <a:t>UBV TLS v1.3 Concept 29-10-2025.pdf</a:t>
            </a:r>
            <a:r>
              <a:rPr kumimoji="0" lang="nl-NL" altLang="nl-NL" sz="900" b="0" i="0" u="none" strike="noStrike" cap="none" normalizeH="0" baseline="0" dirty="0">
                <a:ln>
                  <a:noFill/>
                </a:ln>
                <a:solidFill>
                  <a:schemeClr val="tx1"/>
                </a:solidFill>
                <a:effectLst/>
              </a:rPr>
              <a:t> </a:t>
            </a:r>
            <a:endParaRPr kumimoji="0" lang="nl-NL" altLang="nl-NL" sz="2800" b="0" i="0" u="none" strike="noStrike" cap="none" normalizeH="0" baseline="0" dirty="0">
              <a:ln>
                <a:noFill/>
              </a:ln>
              <a:solidFill>
                <a:schemeClr val="tx1"/>
              </a:solidFill>
              <a:effectLst/>
              <a:latin typeface="Arial" panose="020B0604020202020204" pitchFamily="34" charset="0"/>
            </a:endParaRPr>
          </a:p>
        </p:txBody>
      </p:sp>
      <p:pic>
        <p:nvPicPr>
          <p:cNvPr id="9" name="Afbeelding 8">
            <a:extLst>
              <a:ext uri="{FF2B5EF4-FFF2-40B4-BE49-F238E27FC236}">
                <a16:creationId xmlns:a16="http://schemas.microsoft.com/office/drawing/2014/main" id="{33C5AB65-C3D9-5D4F-4853-41C6D03AB42A}"/>
              </a:ext>
            </a:extLst>
          </p:cNvPr>
          <p:cNvPicPr>
            <a:picLocks noChangeAspect="1"/>
          </p:cNvPicPr>
          <p:nvPr/>
        </p:nvPicPr>
        <p:blipFill>
          <a:blip r:embed="rId4"/>
          <a:stretch>
            <a:fillRect/>
          </a:stretch>
        </p:blipFill>
        <p:spPr>
          <a:xfrm>
            <a:off x="59610" y="4116142"/>
            <a:ext cx="4567077" cy="2421949"/>
          </a:xfrm>
          <a:prstGeom prst="rect">
            <a:avLst/>
          </a:prstGeom>
        </p:spPr>
      </p:pic>
      <p:pic>
        <p:nvPicPr>
          <p:cNvPr id="12" name="Afbeelding 11">
            <a:extLst>
              <a:ext uri="{FF2B5EF4-FFF2-40B4-BE49-F238E27FC236}">
                <a16:creationId xmlns:a16="http://schemas.microsoft.com/office/drawing/2014/main" id="{4F168D5A-BC12-63AC-9E5B-BB960EAC77AE}"/>
              </a:ext>
            </a:extLst>
          </p:cNvPr>
          <p:cNvPicPr>
            <a:picLocks noChangeAspect="1"/>
          </p:cNvPicPr>
          <p:nvPr/>
        </p:nvPicPr>
        <p:blipFill>
          <a:blip r:embed="rId5"/>
          <a:stretch>
            <a:fillRect/>
          </a:stretch>
        </p:blipFill>
        <p:spPr>
          <a:xfrm>
            <a:off x="4726390" y="3953710"/>
            <a:ext cx="4284339" cy="2746814"/>
          </a:xfrm>
          <a:prstGeom prst="rect">
            <a:avLst/>
          </a:prstGeom>
        </p:spPr>
      </p:pic>
    </p:spTree>
    <p:extLst>
      <p:ext uri="{BB962C8B-B14F-4D97-AF65-F5344CB8AC3E}">
        <p14:creationId xmlns:p14="http://schemas.microsoft.com/office/powerpoint/2010/main" val="3906695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B61D6-9AC0-0850-8B7F-E65900AF2514}"/>
            </a:ext>
          </a:extLst>
        </p:cNvPr>
        <p:cNvGrpSpPr/>
        <p:nvPr/>
      </p:nvGrpSpPr>
      <p:grpSpPr>
        <a:xfrm>
          <a:off x="0" y="0"/>
          <a:ext cx="0" cy="0"/>
          <a:chOff x="0" y="0"/>
          <a:chExt cx="0" cy="0"/>
        </a:xfrm>
      </p:grpSpPr>
      <p:sp>
        <p:nvSpPr>
          <p:cNvPr id="11" name="AutoShape 4" descr="Afbeeldingsresultaat voor authenticatiemiddelen">
            <a:extLst>
              <a:ext uri="{FF2B5EF4-FFF2-40B4-BE49-F238E27FC236}">
                <a16:creationId xmlns:a16="http://schemas.microsoft.com/office/drawing/2014/main" id="{EBF103B9-A21C-AC7A-FC81-4F9F4D124B8A}"/>
              </a:ext>
            </a:extLst>
          </p:cNvPr>
          <p:cNvSpPr>
            <a:spLocks noChangeAspect="1" noChangeArrowheads="1"/>
          </p:cNvSpPr>
          <p:nvPr/>
        </p:nvSpPr>
        <p:spPr bwMode="auto">
          <a:xfrm>
            <a:off x="1257300" y="863204"/>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nl-NL" sz="750"/>
          </a:p>
        </p:txBody>
      </p:sp>
      <p:sp>
        <p:nvSpPr>
          <p:cNvPr id="2" name="Titel 1">
            <a:extLst>
              <a:ext uri="{FF2B5EF4-FFF2-40B4-BE49-F238E27FC236}">
                <a16:creationId xmlns:a16="http://schemas.microsoft.com/office/drawing/2014/main" id="{739109A7-A480-0FE4-5895-49598BEF5BA5}"/>
              </a:ext>
            </a:extLst>
          </p:cNvPr>
          <p:cNvSpPr txBox="1">
            <a:spLocks/>
          </p:cNvSpPr>
          <p:nvPr/>
        </p:nvSpPr>
        <p:spPr>
          <a:xfrm>
            <a:off x="241536" y="123157"/>
            <a:ext cx="8768083" cy="756084"/>
          </a:xfrm>
          <a:prstGeom prst="rect">
            <a:avLst/>
          </a:prstGeom>
          <a:solidFill>
            <a:srgbClr val="0FA67E"/>
          </a:solidFill>
        </p:spPr>
        <p:txBody>
          <a:bodyPr vert="horz" lIns="68580" tIns="34290" rIns="68580" bIns="3429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300" dirty="0" err="1">
                <a:solidFill>
                  <a:schemeClr val="bg1"/>
                </a:solidFill>
              </a:rPr>
              <a:t>Ontwikkelingen</a:t>
            </a:r>
            <a:r>
              <a:rPr lang="en-US" sz="3300" dirty="0">
                <a:solidFill>
                  <a:schemeClr val="bg1"/>
                </a:solidFill>
              </a:rPr>
              <a:t> </a:t>
            </a:r>
            <a:r>
              <a:rPr lang="en-US" sz="3300" dirty="0" err="1">
                <a:solidFill>
                  <a:schemeClr val="bg1"/>
                </a:solidFill>
              </a:rPr>
              <a:t>bij</a:t>
            </a:r>
            <a:r>
              <a:rPr lang="en-US" sz="3300" dirty="0">
                <a:solidFill>
                  <a:schemeClr val="bg1"/>
                </a:solidFill>
              </a:rPr>
              <a:t> Digikoppeling – </a:t>
            </a:r>
            <a:r>
              <a:rPr lang="en-US" sz="3300" dirty="0" err="1">
                <a:solidFill>
                  <a:schemeClr val="bg1"/>
                </a:solidFill>
              </a:rPr>
              <a:t>PKIo</a:t>
            </a:r>
            <a:r>
              <a:rPr lang="en-US" sz="3300" dirty="0">
                <a:solidFill>
                  <a:schemeClr val="bg1"/>
                </a:solidFill>
              </a:rPr>
              <a:t> </a:t>
            </a:r>
            <a:r>
              <a:rPr lang="en-US" sz="3300" dirty="0" err="1">
                <a:solidFill>
                  <a:schemeClr val="bg1"/>
                </a:solidFill>
              </a:rPr>
              <a:t>certificaten</a:t>
            </a:r>
            <a:endParaRPr lang="nl-NL" sz="3300" dirty="0">
              <a:solidFill>
                <a:schemeClr val="bg1"/>
              </a:solidFill>
            </a:endParaRPr>
          </a:p>
        </p:txBody>
      </p:sp>
      <p:sp>
        <p:nvSpPr>
          <p:cNvPr id="4" name="Tekstvak 3">
            <a:extLst>
              <a:ext uri="{FF2B5EF4-FFF2-40B4-BE49-F238E27FC236}">
                <a16:creationId xmlns:a16="http://schemas.microsoft.com/office/drawing/2014/main" id="{861757C1-C3AF-19E8-D923-CB3883017765}"/>
              </a:ext>
            </a:extLst>
          </p:cNvPr>
          <p:cNvSpPr txBox="1"/>
          <p:nvPr/>
        </p:nvSpPr>
        <p:spPr>
          <a:xfrm>
            <a:off x="241536" y="977504"/>
            <a:ext cx="8388148" cy="5973430"/>
          </a:xfrm>
          <a:prstGeom prst="rect">
            <a:avLst/>
          </a:prstGeom>
          <a:noFill/>
        </p:spPr>
        <p:txBody>
          <a:bodyPr wrap="square">
            <a:spAutoFit/>
          </a:bodyPr>
          <a:lstStyle/>
          <a:p>
            <a:pPr algn="l"/>
            <a:r>
              <a:rPr lang="nl-NL" sz="1400" kern="0" dirty="0">
                <a:latin typeface="Arial" panose="020B0604020202020204" pitchFamily="34" charset="0"/>
              </a:rPr>
              <a:t>G4: Wat is er nieuw?</a:t>
            </a:r>
          </a:p>
          <a:p>
            <a:pPr algn="l"/>
            <a:r>
              <a:rPr lang="nl-NL" sz="1100" dirty="0"/>
              <a:t>G4 beschikt over 4 Root certificaten in plaats van 2. Ieder voor verschillend gebruik en onderhevig aan eigen (externe) kaders:</a:t>
            </a:r>
          </a:p>
          <a:p>
            <a:pPr marL="628650" lvl="1" indent="-171450" algn="l">
              <a:buFont typeface="Arial" panose="020B0604020202020204" pitchFamily="34" charset="0"/>
              <a:buChar char="•"/>
            </a:pPr>
            <a:r>
              <a:rPr lang="nl-NL" sz="1100" dirty="0"/>
              <a:t>S/MIME (publiek vertrouwd);</a:t>
            </a:r>
          </a:p>
          <a:p>
            <a:pPr marL="628650" lvl="1" indent="-171450" algn="l">
              <a:buFont typeface="Arial" panose="020B0604020202020204" pitchFamily="34" charset="0"/>
              <a:buChar char="•"/>
            </a:pPr>
            <a:r>
              <a:rPr lang="nl-NL" sz="1100" dirty="0"/>
              <a:t>EU-gekwalificeerde digitale handtekeningen;</a:t>
            </a:r>
          </a:p>
          <a:p>
            <a:pPr marL="628650" lvl="1" indent="-171450" algn="l">
              <a:buFont typeface="Arial" panose="020B0604020202020204" pitchFamily="34" charset="0"/>
              <a:buChar char="•"/>
            </a:pPr>
            <a:r>
              <a:rPr lang="nl-NL" sz="1100" dirty="0"/>
              <a:t>Server authenticatie (privaat vertrouwd);</a:t>
            </a:r>
          </a:p>
          <a:p>
            <a:pPr marL="628650" lvl="1" indent="-171450" algn="l">
              <a:buFont typeface="Arial" panose="020B0604020202020204" pitchFamily="34" charset="0"/>
              <a:buChar char="•"/>
            </a:pPr>
            <a:r>
              <a:rPr lang="nl-NL" sz="1100" dirty="0"/>
              <a:t>Overig (privaat vertrouwd; vooral bedoeld voor authenticatiedoeleinden),</a:t>
            </a:r>
          </a:p>
          <a:p>
            <a:pPr algn="l"/>
            <a:endParaRPr lang="nl-NL" sz="1100" dirty="0"/>
          </a:p>
          <a:p>
            <a:pPr algn="l"/>
            <a:r>
              <a:rPr lang="nl-NL" sz="1100" dirty="0"/>
              <a:t>Elk type eindgebruikerscertificaat is nog maar voor één doeleinde te gebruiken</a:t>
            </a:r>
          </a:p>
          <a:p>
            <a:pPr algn="l"/>
            <a:endParaRPr lang="nl-NL" sz="1100" dirty="0"/>
          </a:p>
          <a:p>
            <a:pPr algn="l"/>
            <a:r>
              <a:rPr lang="nl-NL" sz="1100" dirty="0"/>
              <a:t>G4 bevat een moderner </a:t>
            </a:r>
            <a:r>
              <a:rPr lang="nl-NL" sz="1100" dirty="0" err="1"/>
              <a:t>cryptografisch</a:t>
            </a:r>
            <a:r>
              <a:rPr lang="nl-NL" sz="1100" dirty="0"/>
              <a:t> algoritme voor het ondertekenen van alle certificaten: RSASSA-PKCS1-v1_5 is vervangen door RSASSA-PSS. RSASSA-PSS met SHA-256, MGF-1 met SHA-256, en een </a:t>
            </a:r>
            <a:r>
              <a:rPr lang="nl-NL" sz="1100" dirty="0" err="1"/>
              <a:t>salt</a:t>
            </a:r>
            <a:r>
              <a:rPr lang="nl-NL" sz="1100" dirty="0"/>
              <a:t> lengte van 32 bytes</a:t>
            </a:r>
          </a:p>
          <a:p>
            <a:pPr algn="l"/>
            <a:endParaRPr lang="nl-NL" sz="1100" dirty="0"/>
          </a:p>
          <a:p>
            <a:pPr algn="l"/>
            <a:r>
              <a:rPr lang="nl-NL" sz="1100" dirty="0"/>
              <a:t>De naamgeving van zowel de eindgebruikerscertificaten als die van de bovenliggende hiërarchie is aangepast. Hierdoor sluiten ze beter aan bij internationale normen en kaders en is het makkelijker te zien waarvoor een certificaat kan worden gebruikt, wat de doelgroep is, het validatietype en het vertrouwensanker.</a:t>
            </a:r>
          </a:p>
          <a:p>
            <a:pPr algn="l"/>
            <a:endParaRPr lang="nl-NL" sz="1100" dirty="0">
              <a:hlinkClick r:id="rId3"/>
            </a:endParaRPr>
          </a:p>
          <a:p>
            <a:pPr algn="l"/>
            <a:r>
              <a:rPr lang="nl-NL" sz="1100" dirty="0">
                <a:hlinkClick r:id="rId3"/>
              </a:rPr>
              <a:t>Logius | Wees voorbereid, de nieuwe generatie </a:t>
            </a:r>
            <a:r>
              <a:rPr lang="nl-NL" sz="1100" dirty="0" err="1">
                <a:hlinkClick r:id="rId3"/>
              </a:rPr>
              <a:t>PKIoverheidcertificaten</a:t>
            </a:r>
            <a:r>
              <a:rPr lang="nl-NL" sz="1100" dirty="0">
                <a:hlinkClick r:id="rId3"/>
              </a:rPr>
              <a:t> komen eraan!</a:t>
            </a:r>
            <a:endParaRPr lang="nl-NL" sz="1100" dirty="0"/>
          </a:p>
          <a:p>
            <a:pPr algn="l"/>
            <a:r>
              <a:rPr lang="nl-NL" sz="1100" dirty="0">
                <a:hlinkClick r:id="rId4"/>
              </a:rPr>
              <a:t>Nieuwe generatie </a:t>
            </a:r>
            <a:r>
              <a:rPr lang="nl-NL" sz="1100" dirty="0" err="1">
                <a:hlinkClick r:id="rId4"/>
              </a:rPr>
              <a:t>PKIoverheid</a:t>
            </a:r>
            <a:r>
              <a:rPr lang="nl-NL" sz="1100" dirty="0">
                <a:hlinkClick r:id="rId4"/>
              </a:rPr>
              <a:t>-certificaten beschikbaar - Digitale Overheid</a:t>
            </a:r>
            <a:endParaRPr lang="nl-NL" sz="1100" dirty="0"/>
          </a:p>
          <a:p>
            <a:pPr algn="l">
              <a:spcBef>
                <a:spcPts val="2000"/>
              </a:spcBef>
              <a:spcAft>
                <a:spcPts val="900"/>
              </a:spcAft>
            </a:pPr>
            <a:r>
              <a:rPr lang="nl-NL" sz="1400" kern="0" dirty="0">
                <a:latin typeface="Arial" panose="020B0604020202020204" pitchFamily="34" charset="0"/>
              </a:rPr>
              <a:t>Toepassing </a:t>
            </a:r>
            <a:r>
              <a:rPr lang="nl-NL" sz="1400" kern="0" dirty="0" err="1">
                <a:latin typeface="Arial" panose="020B0604020202020204" pitchFamily="34" charset="0"/>
              </a:rPr>
              <a:t>PKIo</a:t>
            </a:r>
            <a:r>
              <a:rPr lang="nl-NL" sz="1400" kern="0" dirty="0">
                <a:latin typeface="Arial" panose="020B0604020202020204" pitchFamily="34" charset="0"/>
              </a:rPr>
              <a:t> langere termijn: </a:t>
            </a:r>
          </a:p>
          <a:p>
            <a:pPr marL="628650" lvl="1" indent="-171450" algn="l">
              <a:buFont typeface="Arial" panose="020B0604020202020204" pitchFamily="34" charset="0"/>
              <a:buChar char="•"/>
            </a:pPr>
            <a:r>
              <a:rPr lang="nl-NL" sz="1100" dirty="0"/>
              <a:t>Vanaf nu single </a:t>
            </a:r>
            <a:r>
              <a:rPr lang="nl-NL" sz="1100" dirty="0" err="1"/>
              <a:t>purpuse</a:t>
            </a:r>
            <a:r>
              <a:rPr lang="nl-NL" sz="1100" dirty="0"/>
              <a:t> certificaten (inkomend en uitgaand aparte </a:t>
            </a:r>
            <a:r>
              <a:rPr lang="nl-NL" sz="1100" dirty="0" err="1"/>
              <a:t>certs</a:t>
            </a:r>
            <a:r>
              <a:rPr lang="nl-NL" sz="1100" dirty="0"/>
              <a:t> / server / client), private root dus ook expliciet opnemen in truststores (hiërarchie). Betekent ook dat we zien dat (SaaS) leveranciers (MS) dus dit niet meer gaan ondersteunen. </a:t>
            </a:r>
            <a:r>
              <a:rPr lang="nl-NL" sz="1100" dirty="0" err="1"/>
              <a:t>PKIo</a:t>
            </a:r>
            <a:r>
              <a:rPr lang="nl-NL" sz="1100" dirty="0"/>
              <a:t> komt dus onder druk te staan. </a:t>
            </a:r>
            <a:r>
              <a:rPr lang="nl-NL" sz="1100" dirty="0" err="1"/>
              <a:t>mTLS</a:t>
            </a:r>
            <a:r>
              <a:rPr lang="nl-NL" sz="1100" dirty="0"/>
              <a:t> en </a:t>
            </a:r>
            <a:r>
              <a:rPr lang="nl-NL" sz="1100" dirty="0" err="1"/>
              <a:t>PKIo</a:t>
            </a:r>
            <a:r>
              <a:rPr lang="nl-NL" sz="1100" dirty="0"/>
              <a:t> staat onder druk. SaaS leveranciers willen ook niet wildgroei aan private root krijgen.</a:t>
            </a:r>
          </a:p>
          <a:p>
            <a:pPr marL="628650" lvl="1" indent="-171450" algn="l">
              <a:buFont typeface="Arial" panose="020B0604020202020204" pitchFamily="34" charset="0"/>
              <a:buChar char="•"/>
            </a:pPr>
            <a:endParaRPr lang="nl-NL" sz="1100" dirty="0"/>
          </a:p>
          <a:p>
            <a:pPr marL="628650" lvl="1" indent="-171450" algn="l">
              <a:buFont typeface="Arial" panose="020B0604020202020204" pitchFamily="34" charset="0"/>
              <a:buChar char="•"/>
            </a:pPr>
            <a:r>
              <a:rPr lang="nl-NL" sz="1100" dirty="0"/>
              <a:t>Huidige levensduur </a:t>
            </a:r>
            <a:r>
              <a:rPr lang="nl-NL" sz="1100" dirty="0" err="1"/>
              <a:t>PKIo</a:t>
            </a:r>
            <a:r>
              <a:rPr lang="nl-NL" sz="1100" dirty="0"/>
              <a:t> te lang </a:t>
            </a:r>
          </a:p>
          <a:p>
            <a:pPr marL="628650" lvl="1" indent="-171450" algn="l">
              <a:buFont typeface="Arial" panose="020B0604020202020204" pitchFamily="34" charset="0"/>
              <a:buChar char="•"/>
            </a:pPr>
            <a:r>
              <a:rPr lang="nl-NL" sz="1100" dirty="0"/>
              <a:t>Geen ACME rotatie mechanisme (</a:t>
            </a:r>
            <a:r>
              <a:rPr lang="nl-NL" sz="1100" dirty="0">
                <a:hlinkClick r:id="rId5">
                  <a:extLst>
                    <a:ext uri="{A12FA001-AC4F-418D-AE19-62706E023703}">
                      <ahyp:hlinkClr xmlns:ahyp="http://schemas.microsoft.com/office/drawing/2018/hyperlinkcolor" val="tx"/>
                    </a:ext>
                  </a:extLst>
                </a:hlinkClick>
              </a:rPr>
              <a:t>Automatic ACME SSL </a:t>
            </a:r>
            <a:r>
              <a:rPr lang="nl-NL" sz="1100" dirty="0" err="1">
                <a:hlinkClick r:id="rId5">
                  <a:extLst>
                    <a:ext uri="{A12FA001-AC4F-418D-AE19-62706E023703}">
                      <ahyp:hlinkClr xmlns:ahyp="http://schemas.microsoft.com/office/drawing/2018/hyperlinkcolor" val="tx"/>
                    </a:ext>
                  </a:extLst>
                </a:hlinkClick>
              </a:rPr>
              <a:t>Certificate</a:t>
            </a:r>
            <a:r>
              <a:rPr lang="nl-NL" sz="1100" dirty="0">
                <a:hlinkClick r:id="rId5">
                  <a:extLst>
                    <a:ext uri="{A12FA001-AC4F-418D-AE19-62706E023703}">
                      <ahyp:hlinkClr xmlns:ahyp="http://schemas.microsoft.com/office/drawing/2018/hyperlinkcolor" val="tx"/>
                    </a:ext>
                  </a:extLst>
                </a:hlinkClick>
              </a:rPr>
              <a:t> </a:t>
            </a:r>
            <a:r>
              <a:rPr lang="nl-NL" sz="1100" dirty="0" err="1">
                <a:hlinkClick r:id="rId5">
                  <a:extLst>
                    <a:ext uri="{A12FA001-AC4F-418D-AE19-62706E023703}">
                      <ahyp:hlinkClr xmlns:ahyp="http://schemas.microsoft.com/office/drawing/2018/hyperlinkcolor" val="tx"/>
                    </a:ext>
                  </a:extLst>
                </a:hlinkClick>
              </a:rPr>
              <a:t>Rotation</a:t>
            </a:r>
            <a:r>
              <a:rPr lang="nl-NL" sz="1100" dirty="0">
                <a:hlinkClick r:id="rId5">
                  <a:extLst>
                    <a:ext uri="{A12FA001-AC4F-418D-AE19-62706E023703}">
                      <ahyp:hlinkClr xmlns:ahyp="http://schemas.microsoft.com/office/drawing/2018/hyperlinkcolor" val="tx"/>
                    </a:ext>
                  </a:extLst>
                </a:hlinkClick>
              </a:rPr>
              <a:t> | </a:t>
            </a:r>
            <a:r>
              <a:rPr lang="nl-NL" sz="1100" dirty="0" err="1">
                <a:hlinkClick r:id="rId5">
                  <a:extLst>
                    <a:ext uri="{A12FA001-AC4F-418D-AE19-62706E023703}">
                      <ahyp:hlinkClr xmlns:ahyp="http://schemas.microsoft.com/office/drawing/2018/hyperlinkcolor" val="tx"/>
                    </a:ext>
                  </a:extLst>
                </a:hlinkClick>
              </a:rPr>
              <a:t>by</a:t>
            </a:r>
            <a:r>
              <a:rPr lang="nl-NL" sz="1100" dirty="0">
                <a:hlinkClick r:id="rId5">
                  <a:extLst>
                    <a:ext uri="{A12FA001-AC4F-418D-AE19-62706E023703}">
                      <ahyp:hlinkClr xmlns:ahyp="http://schemas.microsoft.com/office/drawing/2018/hyperlinkcolor" val="tx"/>
                    </a:ext>
                  </a:extLst>
                </a:hlinkClick>
              </a:rPr>
              <a:t> PR Code - Christopher </a:t>
            </a:r>
            <a:r>
              <a:rPr lang="nl-NL" sz="1100" dirty="0" err="1">
                <a:hlinkClick r:id="rId5">
                  <a:extLst>
                    <a:ext uri="{A12FA001-AC4F-418D-AE19-62706E023703}">
                      <ahyp:hlinkClr xmlns:ahyp="http://schemas.microsoft.com/office/drawing/2018/hyperlinkcolor" val="tx"/>
                    </a:ext>
                  </a:extLst>
                </a:hlinkClick>
              </a:rPr>
              <a:t>Pateman</a:t>
            </a:r>
            <a:r>
              <a:rPr lang="nl-NL" sz="1100" dirty="0">
                <a:hlinkClick r:id="rId5">
                  <a:extLst>
                    <a:ext uri="{A12FA001-AC4F-418D-AE19-62706E023703}">
                      <ahyp:hlinkClr xmlns:ahyp="http://schemas.microsoft.com/office/drawing/2018/hyperlinkcolor" val="tx"/>
                    </a:ext>
                  </a:extLst>
                </a:hlinkClick>
              </a:rPr>
              <a:t> | Version 1 | Medium</a:t>
            </a:r>
            <a:r>
              <a:rPr lang="nl-NL" sz="1100" dirty="0"/>
              <a:t>) om vaker te roteren (kosten kunnen dan niet meer per </a:t>
            </a:r>
            <a:r>
              <a:rPr lang="nl-NL" sz="1100" dirty="0" err="1"/>
              <a:t>cert</a:t>
            </a:r>
            <a:r>
              <a:rPr lang="nl-NL" sz="1100" dirty="0"/>
              <a:t> brekend worden)</a:t>
            </a:r>
          </a:p>
          <a:p>
            <a:pPr marL="628650" lvl="1" indent="-171450" algn="l">
              <a:buFont typeface="Arial" panose="020B0604020202020204" pitchFamily="34" charset="0"/>
              <a:buChar char="•"/>
            </a:pPr>
            <a:endParaRPr lang="nl-NL" sz="1100" dirty="0"/>
          </a:p>
          <a:p>
            <a:pPr marL="628650" lvl="1" indent="-171450" algn="l">
              <a:buFont typeface="Arial" panose="020B0604020202020204" pitchFamily="34" charset="0"/>
              <a:buChar char="•"/>
            </a:pPr>
            <a:r>
              <a:rPr lang="nl-NL" sz="1100" dirty="0"/>
              <a:t>Breder gebruik </a:t>
            </a:r>
            <a:r>
              <a:rPr lang="nl-NL" sz="1100" dirty="0" err="1"/>
              <a:t>eIDAS</a:t>
            </a:r>
            <a:r>
              <a:rPr lang="nl-NL" sz="1100" dirty="0"/>
              <a:t> </a:t>
            </a:r>
            <a:r>
              <a:rPr lang="nl-NL" sz="1100" dirty="0" err="1"/>
              <a:t>certs</a:t>
            </a:r>
            <a:r>
              <a:rPr lang="nl-NL" sz="1100" dirty="0"/>
              <a:t> &amp; LEI nummer (</a:t>
            </a:r>
            <a:r>
              <a:rPr lang="nl-NL" sz="1100" dirty="0">
                <a:hlinkClick r:id="rId6">
                  <a:extLst>
                    <a:ext uri="{A12FA001-AC4F-418D-AE19-62706E023703}">
                      <ahyp:hlinkClr xmlns:ahyp="http://schemas.microsoft.com/office/drawing/2018/hyperlinkcolor" val="tx"/>
                    </a:ext>
                  </a:extLst>
                </a:hlinkClick>
              </a:rPr>
              <a:t>LEI aanvragen bij KVK | KVK</a:t>
            </a:r>
            <a:r>
              <a:rPr lang="nl-NL" sz="1100" dirty="0"/>
              <a:t>)  (</a:t>
            </a:r>
            <a:r>
              <a:rPr lang="nl-NL" sz="1100" dirty="0" err="1">
                <a:hlinkClick r:id="rId7">
                  <a:extLst>
                    <a:ext uri="{A12FA001-AC4F-418D-AE19-62706E023703}">
                      <ahyp:hlinkClr xmlns:ahyp="http://schemas.microsoft.com/office/drawing/2018/hyperlinkcolor" val="tx"/>
                    </a:ext>
                  </a:extLst>
                </a:hlinkClick>
              </a:rPr>
              <a:t>eIDAS</a:t>
            </a:r>
            <a:r>
              <a:rPr lang="nl-NL" sz="1100" dirty="0">
                <a:hlinkClick r:id="rId7">
                  <a:extLst>
                    <a:ext uri="{A12FA001-AC4F-418D-AE19-62706E023703}">
                      <ahyp:hlinkClr xmlns:ahyp="http://schemas.microsoft.com/office/drawing/2018/hyperlinkcolor" val="tx"/>
                    </a:ext>
                  </a:extLst>
                </a:hlinkClick>
              </a:rPr>
              <a:t> Dashboard</a:t>
            </a:r>
            <a:r>
              <a:rPr lang="nl-NL" sz="1100" dirty="0"/>
              <a:t>) </a:t>
            </a:r>
            <a:r>
              <a:rPr lang="nl-NL" sz="1100" dirty="0" err="1"/>
              <a:t>irt</a:t>
            </a:r>
            <a:r>
              <a:rPr lang="nl-NL" sz="1100" dirty="0"/>
              <a:t> </a:t>
            </a:r>
            <a:r>
              <a:rPr lang="nl-NL" sz="1100" dirty="0" err="1"/>
              <a:t>PKIo</a:t>
            </a:r>
            <a:r>
              <a:rPr lang="nl-NL" sz="1100" dirty="0"/>
              <a:t> en OIN </a:t>
            </a:r>
          </a:p>
        </p:txBody>
      </p:sp>
    </p:spTree>
    <p:extLst>
      <p:ext uri="{BB962C8B-B14F-4D97-AF65-F5344CB8AC3E}">
        <p14:creationId xmlns:p14="http://schemas.microsoft.com/office/powerpoint/2010/main" val="2884209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011F28-674C-5C00-7E53-40ECA257E9AF}"/>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6F237737-05F3-A6FB-E0E7-3B87C969E039}"/>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268400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6D7BF-B050-0DFF-E3D0-B8FD014736A4}"/>
            </a:ext>
          </a:extLst>
        </p:cNvPr>
        <p:cNvGrpSpPr/>
        <p:nvPr/>
      </p:nvGrpSpPr>
      <p:grpSpPr>
        <a:xfrm>
          <a:off x="0" y="0"/>
          <a:ext cx="0" cy="0"/>
          <a:chOff x="0" y="0"/>
          <a:chExt cx="0" cy="0"/>
        </a:xfrm>
      </p:grpSpPr>
      <p:sp>
        <p:nvSpPr>
          <p:cNvPr id="11" name="AutoShape 4" descr="Afbeeldingsresultaat voor authenticatiemiddelen">
            <a:extLst>
              <a:ext uri="{FF2B5EF4-FFF2-40B4-BE49-F238E27FC236}">
                <a16:creationId xmlns:a16="http://schemas.microsoft.com/office/drawing/2014/main" id="{765F33E5-58F2-5633-AC5C-722E8777F651}"/>
              </a:ext>
            </a:extLst>
          </p:cNvPr>
          <p:cNvSpPr>
            <a:spLocks noChangeAspect="1" noChangeArrowheads="1"/>
          </p:cNvSpPr>
          <p:nvPr/>
        </p:nvSpPr>
        <p:spPr bwMode="auto">
          <a:xfrm>
            <a:off x="1257300" y="863204"/>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nl-NL" sz="750"/>
          </a:p>
        </p:txBody>
      </p:sp>
      <p:sp>
        <p:nvSpPr>
          <p:cNvPr id="2" name="Titel 1">
            <a:extLst>
              <a:ext uri="{FF2B5EF4-FFF2-40B4-BE49-F238E27FC236}">
                <a16:creationId xmlns:a16="http://schemas.microsoft.com/office/drawing/2014/main" id="{A7C57C75-9058-7161-AF20-F1E5FA198CD7}"/>
              </a:ext>
            </a:extLst>
          </p:cNvPr>
          <p:cNvSpPr txBox="1">
            <a:spLocks/>
          </p:cNvSpPr>
          <p:nvPr/>
        </p:nvSpPr>
        <p:spPr>
          <a:xfrm>
            <a:off x="214961" y="99536"/>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Terugkoppeling vanuit groeifondsen </a:t>
            </a:r>
          </a:p>
        </p:txBody>
      </p:sp>
      <p:sp>
        <p:nvSpPr>
          <p:cNvPr id="3" name="Rectangle 1">
            <a:extLst>
              <a:ext uri="{FF2B5EF4-FFF2-40B4-BE49-F238E27FC236}">
                <a16:creationId xmlns:a16="http://schemas.microsoft.com/office/drawing/2014/main" id="{A885AF08-72B8-504C-AB3B-2DF5D5E4766F}"/>
              </a:ext>
            </a:extLst>
          </p:cNvPr>
          <p:cNvSpPr>
            <a:spLocks noChangeArrowheads="1"/>
          </p:cNvSpPr>
          <p:nvPr/>
        </p:nvSpPr>
        <p:spPr bwMode="auto">
          <a:xfrm>
            <a:off x="172307" y="1998352"/>
            <a:ext cx="883842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graphicFrame>
        <p:nvGraphicFramePr>
          <p:cNvPr id="4" name="Tabel 3">
            <a:extLst>
              <a:ext uri="{FF2B5EF4-FFF2-40B4-BE49-F238E27FC236}">
                <a16:creationId xmlns:a16="http://schemas.microsoft.com/office/drawing/2014/main" id="{A11A999A-859E-1B56-6C51-CED986C5C696}"/>
              </a:ext>
            </a:extLst>
          </p:cNvPr>
          <p:cNvGraphicFramePr>
            <a:graphicFrameLocks noGrp="1"/>
          </p:cNvGraphicFramePr>
          <p:nvPr>
            <p:extLst>
              <p:ext uri="{D42A27DB-BD31-4B8C-83A1-F6EECF244321}">
                <p14:modId xmlns:p14="http://schemas.microsoft.com/office/powerpoint/2010/main" val="4228928749"/>
              </p:ext>
            </p:extLst>
          </p:nvPr>
        </p:nvGraphicFramePr>
        <p:xfrm>
          <a:off x="207477" y="977504"/>
          <a:ext cx="8729046" cy="4998720"/>
        </p:xfrm>
        <a:graphic>
          <a:graphicData uri="http://schemas.openxmlformats.org/drawingml/2006/table">
            <a:tbl>
              <a:tblPr firstRow="1" bandRow="1">
                <a:tableStyleId>{F2DE63D5-997A-4646-A377-4702673A728D}</a:tableStyleId>
              </a:tblPr>
              <a:tblGrid>
                <a:gridCol w="1890018">
                  <a:extLst>
                    <a:ext uri="{9D8B030D-6E8A-4147-A177-3AD203B41FA5}">
                      <a16:colId xmlns:a16="http://schemas.microsoft.com/office/drawing/2014/main" val="858804414"/>
                    </a:ext>
                  </a:extLst>
                </a:gridCol>
                <a:gridCol w="3244362">
                  <a:extLst>
                    <a:ext uri="{9D8B030D-6E8A-4147-A177-3AD203B41FA5}">
                      <a16:colId xmlns:a16="http://schemas.microsoft.com/office/drawing/2014/main" val="47516676"/>
                    </a:ext>
                  </a:extLst>
                </a:gridCol>
                <a:gridCol w="1556238">
                  <a:extLst>
                    <a:ext uri="{9D8B030D-6E8A-4147-A177-3AD203B41FA5}">
                      <a16:colId xmlns:a16="http://schemas.microsoft.com/office/drawing/2014/main" val="177369806"/>
                    </a:ext>
                  </a:extLst>
                </a:gridCol>
                <a:gridCol w="2038428">
                  <a:extLst>
                    <a:ext uri="{9D8B030D-6E8A-4147-A177-3AD203B41FA5}">
                      <a16:colId xmlns:a16="http://schemas.microsoft.com/office/drawing/2014/main" val="77093741"/>
                    </a:ext>
                  </a:extLst>
                </a:gridCol>
              </a:tblGrid>
              <a:tr h="370840">
                <a:tc rowSpan="2">
                  <a:txBody>
                    <a:bodyPr/>
                    <a:lstStyle/>
                    <a:p>
                      <a:pPr algn="ctr"/>
                      <a:r>
                        <a:rPr lang="nl-NL" sz="1600" b="1" kern="1200" dirty="0">
                          <a:solidFill>
                            <a:schemeClr val="bg1"/>
                          </a:solidFill>
                          <a:latin typeface="+mn-lt"/>
                          <a:ea typeface="+mn-ea"/>
                          <a:cs typeface="+mn-cs"/>
                        </a:rPr>
                        <a:t>Groeifonds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a:txBody>
                    <a:bodyPr/>
                    <a:lstStyle/>
                    <a:p>
                      <a:pPr algn="ctr"/>
                      <a:r>
                        <a:rPr lang="nl-NL" sz="1600" b="1" kern="1200" dirty="0">
                          <a:solidFill>
                            <a:schemeClr val="bg1"/>
                          </a:solidFill>
                          <a:latin typeface="+mn-lt"/>
                          <a:ea typeface="+mn-ea"/>
                          <a:cs typeface="+mn-cs"/>
                        </a:rPr>
                        <a:t>Toegang direct access clients tot gesloten </a:t>
                      </a:r>
                      <a:r>
                        <a:rPr lang="nl-NL" sz="1600" b="1" kern="1200" dirty="0" err="1">
                          <a:solidFill>
                            <a:schemeClr val="bg1"/>
                          </a:solidFill>
                          <a:latin typeface="+mn-lt"/>
                          <a:ea typeface="+mn-ea"/>
                          <a:cs typeface="+mn-cs"/>
                        </a:rPr>
                        <a:t>API’s</a:t>
                      </a:r>
                      <a:r>
                        <a:rPr lang="nl-NL" sz="1600" b="1" kern="1200" dirty="0">
                          <a:solidFill>
                            <a:schemeClr val="bg1"/>
                          </a:solidFill>
                          <a:latin typeface="+mn-lt"/>
                          <a:ea typeface="+mn-ea"/>
                          <a:cs typeface="+mn-cs"/>
                        </a:rPr>
                        <a:t>  (M2M interacties)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gridSpan="2">
                  <a:txBody>
                    <a:bodyPr/>
                    <a:lstStyle/>
                    <a:p>
                      <a:pPr algn="ctr"/>
                      <a:r>
                        <a:rPr lang="nl-NL" sz="1600" b="1" kern="1200" dirty="0">
                          <a:solidFill>
                            <a:schemeClr val="tx1">
                              <a:lumMod val="65000"/>
                              <a:lumOff val="35000"/>
                            </a:schemeClr>
                          </a:solidFill>
                          <a:latin typeface="+mn-lt"/>
                          <a:ea typeface="+mn-ea"/>
                          <a:cs typeface="+mn-cs"/>
                        </a:rPr>
                        <a:t>Mandatering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hMerge="1">
                  <a:txBody>
                    <a:bodyPr/>
                    <a:lstStyle/>
                    <a:p>
                      <a:pPr algn="ctr"/>
                      <a:endParaRPr lang="nl-NL" sz="1600" b="1" kern="1200" dirty="0">
                        <a:solidFill>
                          <a:schemeClr val="bg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extLst>
                  <a:ext uri="{0D108BD9-81ED-4DB2-BD59-A6C34878D82A}">
                    <a16:rowId xmlns:a16="http://schemas.microsoft.com/office/drawing/2014/main" val="4102602443"/>
                  </a:ext>
                </a:extLst>
              </a:tr>
              <a:tr h="370840">
                <a:tc v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a:txBody>
                    <a:bodyPr/>
                    <a:lstStyle/>
                    <a:p>
                      <a:pPr algn="ctr"/>
                      <a:r>
                        <a:rPr lang="nl-NL" sz="1600" b="1" kern="1200" dirty="0" err="1">
                          <a:solidFill>
                            <a:schemeClr val="bg1"/>
                          </a:solidFill>
                          <a:latin typeface="+mn-lt"/>
                          <a:ea typeface="+mn-ea"/>
                          <a:cs typeface="+mn-cs"/>
                        </a:rPr>
                        <a:t>OAuth</a:t>
                      </a:r>
                      <a:r>
                        <a:rPr lang="nl-NL" sz="1600" b="1" kern="1200" dirty="0">
                          <a:solidFill>
                            <a:schemeClr val="bg1"/>
                          </a:solidFill>
                          <a:latin typeface="+mn-lt"/>
                          <a:ea typeface="+mn-ea"/>
                          <a:cs typeface="+mn-cs"/>
                        </a:rPr>
                        <a:t> client </a:t>
                      </a:r>
                      <a:r>
                        <a:rPr lang="nl-NL" sz="1600" b="1" kern="1200" dirty="0" err="1">
                          <a:solidFill>
                            <a:schemeClr val="bg1"/>
                          </a:solidFill>
                          <a:latin typeface="+mn-lt"/>
                          <a:ea typeface="+mn-ea"/>
                          <a:cs typeface="+mn-cs"/>
                        </a:rPr>
                        <a:t>credentials</a:t>
                      </a:r>
                      <a:endParaRPr lang="nl-NL" sz="1600" b="1" kern="1200" dirty="0">
                        <a:solidFill>
                          <a:schemeClr val="bg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a:txBody>
                    <a:bodyPr/>
                    <a:lstStyle/>
                    <a:p>
                      <a:pPr algn="ctr"/>
                      <a:r>
                        <a:rPr lang="nl-NL" sz="1600" b="1" kern="1200" dirty="0">
                          <a:solidFill>
                            <a:schemeClr val="tx1">
                              <a:lumMod val="65000"/>
                              <a:lumOff val="35000"/>
                            </a:schemeClr>
                          </a:solidFill>
                          <a:latin typeface="+mn-lt"/>
                          <a:ea typeface="+mn-ea"/>
                          <a:cs typeface="+mn-cs"/>
                        </a:rPr>
                        <a:t>Mandaat registratie &amp; Token exchange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a:txBody>
                    <a:bodyPr/>
                    <a:lstStyle/>
                    <a:p>
                      <a:pPr algn="ctr"/>
                      <a:r>
                        <a:rPr lang="nl-NL" sz="1600" b="1" kern="1200" dirty="0">
                          <a:solidFill>
                            <a:schemeClr val="tx1">
                              <a:lumMod val="65000"/>
                              <a:lumOff val="35000"/>
                            </a:schemeClr>
                          </a:solidFill>
                          <a:latin typeface="+mn-lt"/>
                          <a:ea typeface="+mn-ea"/>
                          <a:cs typeface="+mn-cs"/>
                        </a:rPr>
                        <a:t>Consentmanagement &amp; Consent API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extLst>
                  <a:ext uri="{0D108BD9-81ED-4DB2-BD59-A6C34878D82A}">
                    <a16:rowId xmlns:a16="http://schemas.microsoft.com/office/drawing/2014/main" val="3545162842"/>
                  </a:ext>
                </a:extLst>
              </a:tr>
              <a:tr h="259080">
                <a:tc>
                  <a:txBody>
                    <a:bodyPr/>
                    <a:lstStyle/>
                    <a:p>
                      <a:r>
                        <a:rPr lang="nl-NL" altLang="nl-NL" sz="1600" b="0" i="0" kern="1200" dirty="0">
                          <a:solidFill>
                            <a:srgbClr val="333333"/>
                          </a:solidFill>
                          <a:effectLst/>
                          <a:latin typeface="Arial" panose="020B0604020202020204" pitchFamily="34" charset="0"/>
                          <a:ea typeface="+mn-ea"/>
                          <a:cs typeface="Arial" panose="020B0604020202020204" pitchFamily="34" charset="0"/>
                        </a:rPr>
                        <a:t>Edu-V</a:t>
                      </a:r>
                      <a:endParaRPr lang="nl-NL" sz="1600" b="0" i="0" kern="1200" dirty="0">
                        <a:solidFill>
                          <a:srgbClr val="333333"/>
                        </a:solidFill>
                        <a:effectLst/>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400" dirty="0">
                          <a:latin typeface="Arial" panose="020B0604020202020204" pitchFamily="34" charset="0"/>
                          <a:cs typeface="Arial" panose="020B0604020202020204" pitchFamily="34" charset="0"/>
                          <a:hlinkClick r:id="rId3"/>
                        </a:rPr>
                        <a:t>M2M </a:t>
                      </a:r>
                      <a:r>
                        <a:rPr lang="fr-FR" sz="1400" dirty="0" err="1">
                          <a:latin typeface="Arial" panose="020B0604020202020204" pitchFamily="34" charset="0"/>
                          <a:cs typeface="Arial" panose="020B0604020202020204" pitchFamily="34" charset="0"/>
                          <a:hlinkClick r:id="rId3"/>
                        </a:rPr>
                        <a:t>identificatie</a:t>
                      </a:r>
                      <a:r>
                        <a:rPr lang="fr-FR" sz="1400" dirty="0">
                          <a:latin typeface="Arial" panose="020B0604020202020204" pitchFamily="34" charset="0"/>
                          <a:cs typeface="Arial" panose="020B0604020202020204" pitchFamily="34" charset="0"/>
                          <a:hlinkClick r:id="rId3"/>
                        </a:rPr>
                        <a:t>, </a:t>
                      </a:r>
                      <a:r>
                        <a:rPr lang="fr-FR" sz="1400" dirty="0" err="1">
                          <a:latin typeface="Arial" panose="020B0604020202020204" pitchFamily="34" charset="0"/>
                          <a:cs typeface="Arial" panose="020B0604020202020204" pitchFamily="34" charset="0"/>
                          <a:hlinkClick r:id="rId3"/>
                        </a:rPr>
                        <a:t>authenticatie</a:t>
                      </a:r>
                      <a:r>
                        <a:rPr lang="fr-FR" sz="1400" dirty="0">
                          <a:latin typeface="Arial" panose="020B0604020202020204" pitchFamily="34" charset="0"/>
                          <a:cs typeface="Arial" panose="020B0604020202020204" pitchFamily="34" charset="0"/>
                          <a:hlinkClick r:id="rId3"/>
                        </a:rPr>
                        <a:t> en </a:t>
                      </a:r>
                      <a:r>
                        <a:rPr lang="fr-FR" sz="1400" dirty="0" err="1">
                          <a:latin typeface="Arial" panose="020B0604020202020204" pitchFamily="34" charset="0"/>
                          <a:cs typeface="Arial" panose="020B0604020202020204" pitchFamily="34" charset="0"/>
                          <a:hlinkClick r:id="rId3"/>
                        </a:rPr>
                        <a:t>autorisatie</a:t>
                      </a:r>
                      <a:r>
                        <a:rPr lang="fr-FR" sz="1400" dirty="0">
                          <a:latin typeface="Arial" panose="020B0604020202020204" pitchFamily="34" charset="0"/>
                          <a:cs typeface="Arial" panose="020B0604020202020204" pitchFamily="34" charset="0"/>
                          <a:hlinkClick r:id="rId3"/>
                        </a:rPr>
                        <a:t> - </a:t>
                      </a:r>
                      <a:r>
                        <a:rPr lang="fr-FR" sz="1400" dirty="0" err="1">
                          <a:latin typeface="Arial" panose="020B0604020202020204" pitchFamily="34" charset="0"/>
                          <a:cs typeface="Arial" panose="020B0604020202020204" pitchFamily="34" charset="0"/>
                          <a:hlinkClick r:id="rId3"/>
                        </a:rPr>
                        <a:t>Afsprakenstelsel</a:t>
                      </a:r>
                      <a:r>
                        <a:rPr lang="fr-FR" sz="1400" dirty="0">
                          <a:latin typeface="Arial" panose="020B0604020202020204" pitchFamily="34" charset="0"/>
                          <a:cs typeface="Arial" panose="020B0604020202020204" pitchFamily="34" charset="0"/>
                          <a:hlinkClick r:id="rId3"/>
                        </a:rPr>
                        <a:t> Edu-V - Confluence </a:t>
                      </a:r>
                      <a:r>
                        <a:rPr lang="nl-NL" sz="1400" dirty="0">
                          <a:latin typeface="Arial" panose="020B0604020202020204" pitchFamily="34" charset="0"/>
                          <a:cs typeface="Arial" panose="020B0604020202020204" pitchFamily="34" charset="0"/>
                        </a:rPr>
                        <a:t>&amp; </a:t>
                      </a:r>
                      <a:r>
                        <a:rPr lang="nl-NL" sz="1400" dirty="0">
                          <a:latin typeface="Arial" panose="020B0604020202020204" pitchFamily="34" charset="0"/>
                          <a:cs typeface="Arial" panose="020B0604020202020204" pitchFamily="34" charset="0"/>
                          <a:hlinkClick r:id="rId4"/>
                        </a:rPr>
                        <a:t>M2M gegevensuitwisselingen - Afsprakenstelsel Edu-V - </a:t>
                      </a:r>
                      <a:r>
                        <a:rPr lang="nl-NL" sz="1400" dirty="0" err="1">
                          <a:latin typeface="Arial" panose="020B0604020202020204" pitchFamily="34" charset="0"/>
                          <a:cs typeface="Arial" panose="020B0604020202020204" pitchFamily="34" charset="0"/>
                          <a:hlinkClick r:id="rId4"/>
                        </a:rPr>
                        <a:t>Confluence</a:t>
                      </a:r>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alpha val="41000"/>
                      </a:schemeClr>
                    </a:solidFill>
                  </a:tcPr>
                </a:tc>
                <a:tc>
                  <a:txBody>
                    <a:bodyPr/>
                    <a:lstStyle/>
                    <a:p>
                      <a:r>
                        <a:rPr lang="nl-NL" sz="1400" dirty="0">
                          <a:latin typeface="Arial" panose="020B0604020202020204" pitchFamily="34" charset="0"/>
                          <a:cs typeface="Arial" panose="020B0604020202020204" pitchFamily="34" charset="0"/>
                          <a:hlinkClick r:id="rId4"/>
                        </a:rPr>
                        <a:t>M2M gegevensuitwisselingen - Afsprakenstelsel Edu-V – </a:t>
                      </a:r>
                      <a:r>
                        <a:rPr lang="nl-NL" sz="1400" dirty="0" err="1">
                          <a:latin typeface="Arial" panose="020B0604020202020204" pitchFamily="34" charset="0"/>
                          <a:cs typeface="Arial" panose="020B0604020202020204" pitchFamily="34" charset="0"/>
                          <a:hlinkClick r:id="rId4"/>
                        </a:rPr>
                        <a:t>Confluence</a:t>
                      </a:r>
                      <a:r>
                        <a:rPr lang="nl-NL" sz="1400" dirty="0">
                          <a:latin typeface="Arial" panose="020B0604020202020204" pitchFamily="34" charset="0"/>
                          <a:cs typeface="Arial" panose="020B0604020202020204" pitchFamily="34" charset="0"/>
                        </a:rPr>
                        <a:t> &amp;</a:t>
                      </a:r>
                    </a:p>
                    <a:p>
                      <a:r>
                        <a:rPr lang="nl-NL" sz="1400" dirty="0">
                          <a:latin typeface="Arial" panose="020B0604020202020204" pitchFamily="34" charset="0"/>
                          <a:cs typeface="Arial" panose="020B0604020202020204" pitchFamily="34" charset="0"/>
                          <a:hlinkClick r:id="rId5"/>
                        </a:rPr>
                        <a:t>Consent API - Afsprakenstelsel Edu-V - </a:t>
                      </a:r>
                      <a:r>
                        <a:rPr lang="nl-NL" sz="1400" dirty="0" err="1">
                          <a:latin typeface="Arial" panose="020B0604020202020204" pitchFamily="34" charset="0"/>
                          <a:cs typeface="Arial" panose="020B0604020202020204" pitchFamily="34" charset="0"/>
                          <a:hlinkClick r:id="rId5"/>
                        </a:rPr>
                        <a:t>Confluence</a:t>
                      </a:r>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alpha val="41000"/>
                      </a:schemeClr>
                    </a:solidFill>
                  </a:tcPr>
                </a:tc>
                <a:extLst>
                  <a:ext uri="{0D108BD9-81ED-4DB2-BD59-A6C34878D82A}">
                    <a16:rowId xmlns:a16="http://schemas.microsoft.com/office/drawing/2014/main" val="2082972365"/>
                  </a:ext>
                </a:extLst>
              </a:tr>
              <a:tr h="259080">
                <a:tc>
                  <a:txBody>
                    <a:bodyPr/>
                    <a:lstStyle/>
                    <a:p>
                      <a:r>
                        <a:rPr lang="nl-NL" sz="1600" b="0" i="0" kern="1200" dirty="0" err="1">
                          <a:solidFill>
                            <a:srgbClr val="333333"/>
                          </a:solidFill>
                          <a:effectLst/>
                          <a:latin typeface="Arial" panose="020B0604020202020204" pitchFamily="34" charset="0"/>
                          <a:ea typeface="+mn-ea"/>
                          <a:cs typeface="Arial" panose="020B0604020202020204" pitchFamily="34" charset="0"/>
                        </a:rPr>
                        <a:t>Npuls</a:t>
                      </a:r>
                      <a:r>
                        <a:rPr lang="nl-NL" sz="1600" b="0" i="0" kern="1200" dirty="0">
                          <a:solidFill>
                            <a:srgbClr val="333333"/>
                          </a:solidFill>
                          <a:effectLst/>
                          <a:latin typeface="Arial" panose="020B0604020202020204" pitchFamily="34" charset="0"/>
                          <a:ea typeface="+mn-ea"/>
                          <a:cs typeface="Arial" panose="020B0604020202020204" pitchFamily="34" charset="0"/>
                        </a:rPr>
                        <a:t> OKE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0" lang="nl-NL" altLang="nl-NL" sz="1400" b="0" i="0" u="none" strike="noStrike" cap="none" normalizeH="0" baseline="0" dirty="0">
                          <a:ln>
                            <a:noFill/>
                          </a:ln>
                          <a:solidFill>
                            <a:schemeClr val="tx1"/>
                          </a:solidFill>
                          <a:effectLst/>
                          <a:latin typeface="Arial" panose="020B0604020202020204" pitchFamily="34" charset="0"/>
                          <a:cs typeface="Arial" panose="020B0604020202020204" pitchFamily="34" charset="0"/>
                          <a:hlinkClick r:id="rId6"/>
                        </a:rPr>
                        <a:t>20250612 Voorstel aanpak REST OAuth2 profielen.docx</a:t>
                      </a:r>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alpha val="41000"/>
                      </a:schemeClr>
                    </a:solidFill>
                  </a:tcPr>
                </a:tc>
                <a:tc>
                  <a:txBody>
                    <a:bodyPr/>
                    <a:lstStyle/>
                    <a:p>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alpha val="41000"/>
                      </a:schemeClr>
                    </a:solidFill>
                  </a:tcPr>
                </a:tc>
                <a:extLst>
                  <a:ext uri="{0D108BD9-81ED-4DB2-BD59-A6C34878D82A}">
                    <a16:rowId xmlns:a16="http://schemas.microsoft.com/office/drawing/2014/main" val="438346438"/>
                  </a:ext>
                </a:extLst>
              </a:tr>
              <a:tr h="259080">
                <a:tc>
                  <a:txBody>
                    <a:bodyPr/>
                    <a:lstStyle/>
                    <a:p>
                      <a:r>
                        <a:rPr lang="nl-NL" sz="1600" b="0" i="0" kern="1200" dirty="0">
                          <a:solidFill>
                            <a:srgbClr val="333333"/>
                          </a:solidFill>
                          <a:effectLst/>
                          <a:latin typeface="Arial" panose="020B0604020202020204" pitchFamily="34" charset="0"/>
                          <a:ea typeface="+mn-ea"/>
                          <a:cs typeface="Arial" panose="020B0604020202020204" pitchFamily="34" charset="0"/>
                        </a:rPr>
                        <a:t>OKE Facet (DUO)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nl-NL" sz="1400" dirty="0">
                          <a:hlinkClick r:id="rId7"/>
                        </a:rPr>
                        <a:t>Memo Expertgroep </a:t>
                      </a:r>
                      <a:r>
                        <a:rPr lang="nl-NL" sz="1400" dirty="0" err="1">
                          <a:hlinkClick r:id="rId7"/>
                        </a:rPr>
                        <a:t>OAuth</a:t>
                      </a:r>
                      <a:r>
                        <a:rPr lang="nl-NL" sz="1400" dirty="0">
                          <a:hlinkClick r:id="rId7"/>
                        </a:rPr>
                        <a:t> - Protocol en mandaten (20251029).docx</a:t>
                      </a:r>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alpha val="41000"/>
                      </a:schemeClr>
                    </a:solidFill>
                  </a:tcPr>
                </a:tc>
                <a:tc>
                  <a:txBody>
                    <a:bodyPr/>
                    <a:lstStyle/>
                    <a:p>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alpha val="41000"/>
                      </a:schemeClr>
                    </a:solidFill>
                  </a:tcPr>
                </a:tc>
                <a:extLst>
                  <a:ext uri="{0D108BD9-81ED-4DB2-BD59-A6C34878D82A}">
                    <a16:rowId xmlns:a16="http://schemas.microsoft.com/office/drawing/2014/main" val="1861840773"/>
                  </a:ext>
                </a:extLst>
              </a:tr>
              <a:tr h="259080">
                <a:tc>
                  <a:txBody>
                    <a:bodyPr/>
                    <a:lstStyle/>
                    <a:p>
                      <a:r>
                        <a:rPr lang="nl-NL" sz="1600" b="0" i="0" kern="1200" dirty="0" err="1">
                          <a:solidFill>
                            <a:srgbClr val="333333"/>
                          </a:solidFill>
                          <a:effectLst/>
                          <a:latin typeface="Arial" panose="020B0604020202020204" pitchFamily="34" charset="0"/>
                          <a:ea typeface="+mn-ea"/>
                          <a:cs typeface="Arial" panose="020B0604020202020204" pitchFamily="34" charset="0"/>
                        </a:rPr>
                        <a:t>Npuls</a:t>
                      </a:r>
                      <a:r>
                        <a:rPr lang="nl-NL" sz="1600" b="0" i="0" kern="1200" dirty="0">
                          <a:solidFill>
                            <a:srgbClr val="333333"/>
                          </a:solidFill>
                          <a:effectLst/>
                          <a:latin typeface="Arial" panose="020B0604020202020204" pitchFamily="34" charset="0"/>
                          <a:ea typeface="+mn-ea"/>
                          <a:cs typeface="Arial" panose="020B0604020202020204" pitchFamily="34" charset="0"/>
                        </a:rPr>
                        <a:t> / OOAPI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alpha val="41000"/>
                      </a:schemeClr>
                    </a:solidFill>
                  </a:tcPr>
                </a:tc>
                <a:tc>
                  <a:txBody>
                    <a:bodyPr/>
                    <a:lstStyle/>
                    <a:p>
                      <a:endParaRPr lang="nl-NL"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alpha val="41000"/>
                      </a:schemeClr>
                    </a:solidFill>
                  </a:tcPr>
                </a:tc>
                <a:extLst>
                  <a:ext uri="{0D108BD9-81ED-4DB2-BD59-A6C34878D82A}">
                    <a16:rowId xmlns:a16="http://schemas.microsoft.com/office/drawing/2014/main" val="2241794073"/>
                  </a:ext>
                </a:extLst>
              </a:tr>
            </a:tbl>
          </a:graphicData>
        </a:graphic>
      </p:graphicFrame>
    </p:spTree>
    <p:extLst>
      <p:ext uri="{BB962C8B-B14F-4D97-AF65-F5344CB8AC3E}">
        <p14:creationId xmlns:p14="http://schemas.microsoft.com/office/powerpoint/2010/main" val="163393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0BF1C-FD5D-929C-D99A-4E7CC4780C82}"/>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D5CB9DD2-DEE8-0414-89B2-7211C4223428}"/>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Discussie uniform profiel</a:t>
            </a:r>
          </a:p>
        </p:txBody>
      </p:sp>
      <p:sp>
        <p:nvSpPr>
          <p:cNvPr id="13" name="Tekstvak 12">
            <a:extLst>
              <a:ext uri="{FF2B5EF4-FFF2-40B4-BE49-F238E27FC236}">
                <a16:creationId xmlns:a16="http://schemas.microsoft.com/office/drawing/2014/main" id="{CD9D8C08-0172-80E2-73F8-04C062534438}"/>
              </a:ext>
            </a:extLst>
          </p:cNvPr>
          <p:cNvSpPr txBox="1"/>
          <p:nvPr/>
        </p:nvSpPr>
        <p:spPr>
          <a:xfrm>
            <a:off x="187958" y="1324690"/>
            <a:ext cx="6160088" cy="1938992"/>
          </a:xfrm>
          <a:prstGeom prst="rect">
            <a:avLst/>
          </a:prstGeom>
          <a:noFill/>
        </p:spPr>
        <p:txBody>
          <a:bodyPr wrap="square">
            <a:spAutoFit/>
          </a:bodyPr>
          <a:lstStyle/>
          <a:p>
            <a:pPr marL="457200" indent="-457200" algn="l">
              <a:buFont typeface="+mj-lt"/>
              <a:buAutoNum type="arabicPeriod"/>
            </a:pPr>
            <a:r>
              <a:rPr lang="nl-NL" sz="2000" dirty="0">
                <a:solidFill>
                  <a:schemeClr val="tx1"/>
                </a:solidFill>
              </a:rPr>
              <a:t>Client registratie</a:t>
            </a:r>
          </a:p>
          <a:p>
            <a:pPr marL="457200" indent="-457200" algn="l">
              <a:buFont typeface="+mj-lt"/>
              <a:buAutoNum type="arabicPeriod"/>
            </a:pPr>
            <a:endParaRPr lang="nl-NL" sz="2000" dirty="0">
              <a:solidFill>
                <a:schemeClr val="tx1"/>
              </a:solidFill>
            </a:endParaRPr>
          </a:p>
          <a:p>
            <a:pPr marL="457200" indent="-457200" algn="l">
              <a:buFont typeface="+mj-lt"/>
              <a:buAutoNum type="arabicPeriod"/>
            </a:pPr>
            <a:r>
              <a:rPr lang="nl-NL" sz="2000" dirty="0" err="1">
                <a:solidFill>
                  <a:schemeClr val="tx1"/>
                </a:solidFill>
              </a:rPr>
              <a:t>OAuth</a:t>
            </a:r>
            <a:r>
              <a:rPr lang="nl-NL" sz="2000" dirty="0">
                <a:solidFill>
                  <a:schemeClr val="tx1"/>
                </a:solidFill>
              </a:rPr>
              <a:t> client </a:t>
            </a:r>
            <a:r>
              <a:rPr lang="nl-NL" sz="2000" dirty="0" err="1">
                <a:solidFill>
                  <a:schemeClr val="tx1"/>
                </a:solidFill>
              </a:rPr>
              <a:t>credentials</a:t>
            </a:r>
            <a:endParaRPr lang="nl-NL" sz="2000" dirty="0">
              <a:solidFill>
                <a:schemeClr val="tx1"/>
              </a:solidFill>
            </a:endParaRPr>
          </a:p>
          <a:p>
            <a:pPr marL="457200" indent="-457200" algn="l">
              <a:buFont typeface="+mj-lt"/>
              <a:buAutoNum type="arabicPeriod"/>
            </a:pPr>
            <a:endParaRPr lang="nl-NL" sz="2000" dirty="0">
              <a:solidFill>
                <a:schemeClr val="tx1"/>
              </a:solidFill>
              <a:latin typeface="Arial" panose="020B0604020202020204" pitchFamily="34" charset="0"/>
            </a:endParaRPr>
          </a:p>
          <a:p>
            <a:pPr marL="457200" indent="-457200" algn="l">
              <a:buFont typeface="+mj-lt"/>
              <a:buAutoNum type="arabicPeriod"/>
            </a:pPr>
            <a:r>
              <a:rPr lang="nl-NL" sz="2000" dirty="0">
                <a:solidFill>
                  <a:schemeClr val="tx1"/>
                </a:solidFill>
              </a:rPr>
              <a:t>Mandaatbeheer</a:t>
            </a:r>
            <a:endParaRPr lang="nl-NL" sz="2000" dirty="0">
              <a:solidFill>
                <a:schemeClr val="tx1"/>
              </a:solidFill>
              <a:latin typeface="Arial" panose="020B0604020202020204" pitchFamily="34" charset="0"/>
            </a:endParaRPr>
          </a:p>
          <a:p>
            <a:pPr marL="457200" indent="-457200" algn="l">
              <a:buFont typeface="+mj-lt"/>
              <a:buAutoNum type="arabicPeriod"/>
            </a:pPr>
            <a:endParaRPr lang="nl-NL" sz="2000" dirty="0">
              <a:solidFill>
                <a:schemeClr val="tx1"/>
              </a:solidFill>
              <a:latin typeface="Arial" panose="020B0604020202020204" pitchFamily="34" charset="0"/>
            </a:endParaRPr>
          </a:p>
        </p:txBody>
      </p:sp>
    </p:spTree>
    <p:extLst>
      <p:ext uri="{BB962C8B-B14F-4D97-AF65-F5344CB8AC3E}">
        <p14:creationId xmlns:p14="http://schemas.microsoft.com/office/powerpoint/2010/main" val="3317271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3B388-9C10-5035-297F-74106CB65040}"/>
            </a:ext>
          </a:extLst>
        </p:cNvPr>
        <p:cNvGrpSpPr/>
        <p:nvPr/>
      </p:nvGrpSpPr>
      <p:grpSpPr>
        <a:xfrm>
          <a:off x="0" y="0"/>
          <a:ext cx="0" cy="0"/>
          <a:chOff x="0" y="0"/>
          <a:chExt cx="0" cy="0"/>
        </a:xfrm>
      </p:grpSpPr>
      <p:sp>
        <p:nvSpPr>
          <p:cNvPr id="3" name="Titel 1">
            <a:extLst>
              <a:ext uri="{FF2B5EF4-FFF2-40B4-BE49-F238E27FC236}">
                <a16:creationId xmlns:a16="http://schemas.microsoft.com/office/drawing/2014/main" id="{64F19CA0-2F26-FE52-11CB-36FAC6474981}"/>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Discussie uniform profiel: Client registratie</a:t>
            </a:r>
          </a:p>
        </p:txBody>
      </p:sp>
      <p:pic>
        <p:nvPicPr>
          <p:cNvPr id="4" name="Afbeelding 3">
            <a:extLst>
              <a:ext uri="{FF2B5EF4-FFF2-40B4-BE49-F238E27FC236}">
                <a16:creationId xmlns:a16="http://schemas.microsoft.com/office/drawing/2014/main" id="{B989B4B6-27C8-193B-0C20-B423FFAA64C9}"/>
              </a:ext>
            </a:extLst>
          </p:cNvPr>
          <p:cNvPicPr>
            <a:picLocks noChangeAspect="1"/>
          </p:cNvPicPr>
          <p:nvPr/>
        </p:nvPicPr>
        <p:blipFill>
          <a:blip r:embed="rId3"/>
          <a:stretch>
            <a:fillRect/>
          </a:stretch>
        </p:blipFill>
        <p:spPr>
          <a:xfrm>
            <a:off x="254977" y="1521069"/>
            <a:ext cx="8768082" cy="4880863"/>
          </a:xfrm>
          <a:prstGeom prst="rect">
            <a:avLst/>
          </a:prstGeom>
        </p:spPr>
      </p:pic>
      <p:sp>
        <p:nvSpPr>
          <p:cNvPr id="6" name="Rechthoek 5">
            <a:extLst>
              <a:ext uri="{FF2B5EF4-FFF2-40B4-BE49-F238E27FC236}">
                <a16:creationId xmlns:a16="http://schemas.microsoft.com/office/drawing/2014/main" id="{A16654DF-BA59-197E-CF5F-DEA8C66E69EF}"/>
              </a:ext>
            </a:extLst>
          </p:cNvPr>
          <p:cNvSpPr/>
          <p:nvPr/>
        </p:nvSpPr>
        <p:spPr>
          <a:xfrm>
            <a:off x="325315" y="3209191"/>
            <a:ext cx="8697744" cy="3192741"/>
          </a:xfrm>
          <a:prstGeom prst="rect">
            <a:avLst/>
          </a:prstGeom>
          <a:solidFill>
            <a:schemeClr val="bg1">
              <a:lumMod val="95000"/>
              <a:alpha val="61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Tekstvak 4">
            <a:extLst>
              <a:ext uri="{FF2B5EF4-FFF2-40B4-BE49-F238E27FC236}">
                <a16:creationId xmlns:a16="http://schemas.microsoft.com/office/drawing/2014/main" id="{2037F342-A4B2-7DC6-C4B0-F9210E379BF7}"/>
              </a:ext>
            </a:extLst>
          </p:cNvPr>
          <p:cNvSpPr txBox="1"/>
          <p:nvPr/>
        </p:nvSpPr>
        <p:spPr>
          <a:xfrm>
            <a:off x="1908219" y="1641950"/>
            <a:ext cx="1775758" cy="1031051"/>
          </a:xfrm>
          <a:prstGeom prst="rect">
            <a:avLst/>
          </a:prstGeom>
          <a:noFill/>
        </p:spPr>
        <p:txBody>
          <a:bodyPr wrap="square">
            <a:spAutoFit/>
          </a:bodyPr>
          <a:lstStyle/>
          <a:p>
            <a:pPr lvl="0" algn="l"/>
            <a:r>
              <a:rPr lang="nl-NL" sz="800" dirty="0">
                <a:solidFill>
                  <a:schemeClr val="bg1">
                    <a:lumMod val="50000"/>
                  </a:schemeClr>
                </a:solidFill>
              </a:rPr>
              <a:t>Ketenpartner A die met client wil koppelen met API van ketenpartner B deelt de volgende informatie:</a:t>
            </a:r>
          </a:p>
          <a:p>
            <a:pPr marL="171450" lvl="0" indent="-171450" algn="l">
              <a:buFont typeface="Arial" panose="020B0604020202020204" pitchFamily="34" charset="0"/>
              <a:buChar char="•"/>
            </a:pPr>
            <a:r>
              <a:rPr lang="nl-NL" sz="700" dirty="0">
                <a:solidFill>
                  <a:schemeClr val="bg1">
                    <a:lumMod val="50000"/>
                  </a:schemeClr>
                </a:solidFill>
              </a:rPr>
              <a:t>OIN van ketenpartner A </a:t>
            </a:r>
          </a:p>
          <a:p>
            <a:pPr marL="171450" lvl="0" indent="-171450" algn="l">
              <a:buFont typeface="Arial" panose="020B0604020202020204" pitchFamily="34" charset="0"/>
              <a:buChar char="•"/>
            </a:pPr>
            <a:r>
              <a:rPr lang="nl-NL" sz="700" dirty="0" err="1">
                <a:solidFill>
                  <a:schemeClr val="bg1">
                    <a:lumMod val="50000"/>
                  </a:schemeClr>
                </a:solidFill>
              </a:rPr>
              <a:t>jwks_uri</a:t>
            </a:r>
            <a:r>
              <a:rPr lang="nl-NL" sz="700" dirty="0">
                <a:solidFill>
                  <a:schemeClr val="bg1">
                    <a:lumMod val="50000"/>
                  </a:schemeClr>
                </a:solidFill>
              </a:rPr>
              <a:t> van ketenpartner A</a:t>
            </a:r>
          </a:p>
          <a:p>
            <a:pPr marL="171450" lvl="0" indent="-171450" algn="l">
              <a:buFont typeface="Arial" panose="020B0604020202020204" pitchFamily="34" charset="0"/>
              <a:buChar char="•"/>
            </a:pPr>
            <a:r>
              <a:rPr lang="nl-NL" sz="700" dirty="0">
                <a:solidFill>
                  <a:schemeClr val="bg1">
                    <a:lumMod val="50000"/>
                  </a:schemeClr>
                </a:solidFill>
              </a:rPr>
              <a:t>scope(s)</a:t>
            </a:r>
          </a:p>
          <a:p>
            <a:pPr algn="l"/>
            <a:r>
              <a:rPr lang="nl-NL" sz="800" dirty="0">
                <a:solidFill>
                  <a:schemeClr val="bg1">
                    <a:lumMod val="50000"/>
                  </a:schemeClr>
                </a:solidFill>
              </a:rPr>
              <a:t> </a:t>
            </a:r>
            <a:endParaRPr lang="nl-NL" sz="1600" i="1" dirty="0">
              <a:solidFill>
                <a:schemeClr val="bg1">
                  <a:lumMod val="50000"/>
                </a:schemeClr>
              </a:solidFill>
              <a:latin typeface="Arial" panose="020B0604020202020204" pitchFamily="34" charset="0"/>
            </a:endParaRPr>
          </a:p>
        </p:txBody>
      </p:sp>
      <p:sp>
        <p:nvSpPr>
          <p:cNvPr id="8" name="Tekstvak 7">
            <a:extLst>
              <a:ext uri="{FF2B5EF4-FFF2-40B4-BE49-F238E27FC236}">
                <a16:creationId xmlns:a16="http://schemas.microsoft.com/office/drawing/2014/main" id="{6C2433BC-30D2-0781-3E9E-EBF27B98F687}"/>
              </a:ext>
            </a:extLst>
          </p:cNvPr>
          <p:cNvSpPr txBox="1"/>
          <p:nvPr/>
        </p:nvSpPr>
        <p:spPr>
          <a:xfrm>
            <a:off x="6249671" y="2255084"/>
            <a:ext cx="2850369" cy="954107"/>
          </a:xfrm>
          <a:prstGeom prst="rect">
            <a:avLst/>
          </a:prstGeom>
          <a:noFill/>
        </p:spPr>
        <p:txBody>
          <a:bodyPr wrap="square" rtlCol="0">
            <a:spAutoFit/>
          </a:bodyPr>
          <a:lstStyle/>
          <a:p>
            <a:pPr lvl="0" algn="l"/>
            <a:endParaRPr lang="nl-NL" sz="800" dirty="0">
              <a:solidFill>
                <a:schemeClr val="bg1">
                  <a:lumMod val="50000"/>
                </a:schemeClr>
              </a:solidFill>
            </a:endParaRPr>
          </a:p>
          <a:p>
            <a:pPr lvl="0" algn="l"/>
            <a:r>
              <a:rPr lang="nl-NL" sz="800" dirty="0">
                <a:solidFill>
                  <a:schemeClr val="bg1">
                    <a:lumMod val="50000"/>
                  </a:schemeClr>
                </a:solidFill>
              </a:rPr>
              <a:t>Ketenpartner B deelt de volgende informatie met ketenpartner A:</a:t>
            </a:r>
          </a:p>
          <a:p>
            <a:pPr marL="171450" indent="-171450" algn="l">
              <a:buFont typeface="Arial" panose="020B0604020202020204" pitchFamily="34" charset="0"/>
              <a:buChar char="•"/>
            </a:pPr>
            <a:endParaRPr lang="en-US" sz="800" dirty="0">
              <a:solidFill>
                <a:schemeClr val="bg1">
                  <a:lumMod val="50000"/>
                </a:schemeClr>
              </a:solidFill>
            </a:endParaRPr>
          </a:p>
          <a:p>
            <a:pPr marL="171450" indent="-171450" algn="l">
              <a:buFont typeface="Arial" panose="020B0604020202020204" pitchFamily="34" charset="0"/>
              <a:buChar char="•"/>
            </a:pPr>
            <a:r>
              <a:rPr lang="en-US" sz="800" dirty="0">
                <a:solidFill>
                  <a:schemeClr val="bg1">
                    <a:lumMod val="50000"/>
                  </a:schemeClr>
                </a:solidFill>
              </a:rPr>
              <a:t>Authorization Server endpoint metadata</a:t>
            </a:r>
          </a:p>
          <a:p>
            <a:pPr marL="171450" indent="-171450" algn="l">
              <a:buFont typeface="Arial" panose="020B0604020202020204" pitchFamily="34" charset="0"/>
              <a:buChar char="•"/>
            </a:pPr>
            <a:r>
              <a:rPr lang="nl-NL" sz="800" dirty="0" err="1">
                <a:solidFill>
                  <a:schemeClr val="bg1">
                    <a:lumMod val="50000"/>
                  </a:schemeClr>
                </a:solidFill>
              </a:rPr>
              <a:t>client_id</a:t>
            </a:r>
            <a:r>
              <a:rPr lang="nl-NL" sz="800" dirty="0">
                <a:solidFill>
                  <a:schemeClr val="bg1">
                    <a:lumMod val="50000"/>
                  </a:schemeClr>
                </a:solidFill>
              </a:rPr>
              <a:t>(s)</a:t>
            </a:r>
          </a:p>
          <a:p>
            <a:pPr marL="171450" indent="-171450" algn="l">
              <a:buFont typeface="Arial" panose="020B0604020202020204" pitchFamily="34" charset="0"/>
              <a:buChar char="•"/>
            </a:pPr>
            <a:r>
              <a:rPr lang="nl-NL" sz="800" dirty="0">
                <a:solidFill>
                  <a:schemeClr val="bg1">
                    <a:lumMod val="50000"/>
                  </a:schemeClr>
                </a:solidFill>
              </a:rPr>
              <a:t>scope(s) per </a:t>
            </a:r>
            <a:r>
              <a:rPr lang="nl-NL" sz="800" dirty="0" err="1">
                <a:solidFill>
                  <a:schemeClr val="bg1">
                    <a:lumMod val="50000"/>
                  </a:schemeClr>
                </a:solidFill>
              </a:rPr>
              <a:t>client_id</a:t>
            </a:r>
            <a:endParaRPr lang="nl-NL" sz="800" dirty="0">
              <a:solidFill>
                <a:schemeClr val="bg1">
                  <a:lumMod val="50000"/>
                </a:schemeClr>
              </a:solidFill>
            </a:endParaRPr>
          </a:p>
        </p:txBody>
      </p:sp>
      <p:sp>
        <p:nvSpPr>
          <p:cNvPr id="10" name="Tekstvak 9">
            <a:extLst>
              <a:ext uri="{FF2B5EF4-FFF2-40B4-BE49-F238E27FC236}">
                <a16:creationId xmlns:a16="http://schemas.microsoft.com/office/drawing/2014/main" id="{DD0028C9-0C48-7EB2-0368-EBB5064DF28B}"/>
              </a:ext>
            </a:extLst>
          </p:cNvPr>
          <p:cNvSpPr txBox="1"/>
          <p:nvPr/>
        </p:nvSpPr>
        <p:spPr>
          <a:xfrm>
            <a:off x="6110655" y="1779936"/>
            <a:ext cx="2989385" cy="461665"/>
          </a:xfrm>
          <a:prstGeom prst="rect">
            <a:avLst/>
          </a:prstGeom>
          <a:noFill/>
        </p:spPr>
        <p:txBody>
          <a:bodyPr wrap="square">
            <a:spAutoFit/>
          </a:bodyPr>
          <a:lstStyle/>
          <a:p>
            <a:pPr marL="171450" indent="-171450" algn="l">
              <a:buFont typeface="Arial" panose="020B0604020202020204" pitchFamily="34" charset="0"/>
              <a:buChar char="•"/>
            </a:pPr>
            <a:r>
              <a:rPr lang="nl-NL" sz="800" dirty="0" err="1">
                <a:solidFill>
                  <a:schemeClr val="bg1">
                    <a:lumMod val="50000"/>
                  </a:schemeClr>
                </a:solidFill>
              </a:rPr>
              <a:t>client_id</a:t>
            </a:r>
            <a:r>
              <a:rPr lang="nl-NL" sz="800" dirty="0">
                <a:solidFill>
                  <a:schemeClr val="bg1">
                    <a:lumMod val="50000"/>
                  </a:schemeClr>
                </a:solidFill>
              </a:rPr>
              <a:t>(s): wordt bepaald door AS ketenpartner B</a:t>
            </a:r>
          </a:p>
          <a:p>
            <a:pPr marL="171450" indent="-171450" algn="l">
              <a:buFont typeface="Arial" panose="020B0604020202020204" pitchFamily="34" charset="0"/>
              <a:buChar char="•"/>
            </a:pPr>
            <a:r>
              <a:rPr lang="nl-NL" sz="800" dirty="0" err="1">
                <a:solidFill>
                  <a:schemeClr val="bg1">
                    <a:lumMod val="50000"/>
                  </a:schemeClr>
                </a:solidFill>
              </a:rPr>
              <a:t>client_id</a:t>
            </a:r>
            <a:r>
              <a:rPr lang="nl-NL" sz="800" dirty="0">
                <a:solidFill>
                  <a:schemeClr val="bg1">
                    <a:lumMod val="50000"/>
                  </a:schemeClr>
                </a:solidFill>
              </a:rPr>
              <a:t>(s) is herleidbaar naar ketenpartner A (OIN)</a:t>
            </a:r>
          </a:p>
        </p:txBody>
      </p:sp>
      <p:sp>
        <p:nvSpPr>
          <p:cNvPr id="11" name="Tekstvak 10">
            <a:extLst>
              <a:ext uri="{FF2B5EF4-FFF2-40B4-BE49-F238E27FC236}">
                <a16:creationId xmlns:a16="http://schemas.microsoft.com/office/drawing/2014/main" id="{78DB093E-DA91-6F91-456F-D6D257A4E280}"/>
              </a:ext>
            </a:extLst>
          </p:cNvPr>
          <p:cNvSpPr txBox="1"/>
          <p:nvPr/>
        </p:nvSpPr>
        <p:spPr>
          <a:xfrm>
            <a:off x="540667" y="2516694"/>
            <a:ext cx="800219" cy="200055"/>
          </a:xfrm>
          <a:prstGeom prst="rect">
            <a:avLst/>
          </a:prstGeom>
          <a:noFill/>
        </p:spPr>
        <p:txBody>
          <a:bodyPr wrap="none" rtlCol="0">
            <a:spAutoFit/>
          </a:bodyPr>
          <a:lstStyle/>
          <a:p>
            <a:r>
              <a:rPr lang="en-US" sz="700" dirty="0">
                <a:solidFill>
                  <a:schemeClr val="accent1">
                    <a:lumMod val="75000"/>
                  </a:schemeClr>
                </a:solidFill>
              </a:rPr>
              <a:t>(out-of-band)</a:t>
            </a:r>
            <a:endParaRPr lang="nl-NL" sz="700" dirty="0">
              <a:solidFill>
                <a:schemeClr val="accent1">
                  <a:lumMod val="75000"/>
                </a:schemeClr>
              </a:solidFill>
            </a:endParaRPr>
          </a:p>
        </p:txBody>
      </p:sp>
    </p:spTree>
    <p:extLst>
      <p:ext uri="{BB962C8B-B14F-4D97-AF65-F5344CB8AC3E}">
        <p14:creationId xmlns:p14="http://schemas.microsoft.com/office/powerpoint/2010/main" val="711953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297B9-F1A6-06DF-3F43-6CFDB6D959D0}"/>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6D1FE69C-1F33-AC36-2B75-506EDDFC4984}"/>
              </a:ext>
            </a:extLst>
          </p:cNvPr>
          <p:cNvSpPr/>
          <p:nvPr/>
        </p:nvSpPr>
        <p:spPr>
          <a:xfrm>
            <a:off x="1915703" y="3037182"/>
            <a:ext cx="6969998" cy="3521880"/>
          </a:xfrm>
          <a:prstGeom prst="rect">
            <a:avLst/>
          </a:prstGeom>
          <a:solidFill>
            <a:schemeClr val="bg2">
              <a:lumMod val="90000"/>
              <a:alpha val="35000"/>
            </a:schemeClr>
          </a:solidFill>
          <a:ln w="3175">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algn="l"/>
            <a:r>
              <a:rPr lang="nl-NL" sz="900" dirty="0">
                <a:solidFill>
                  <a:schemeClr val="tx1">
                    <a:lumMod val="65000"/>
                    <a:lumOff val="35000"/>
                  </a:schemeClr>
                </a:solidFill>
              </a:rPr>
              <a:t>                                                                                                    </a:t>
            </a:r>
            <a:r>
              <a:rPr lang="nl-NL" sz="1050" dirty="0" err="1">
                <a:solidFill>
                  <a:schemeClr val="tx1">
                    <a:lumMod val="65000"/>
                    <a:lumOff val="35000"/>
                  </a:schemeClr>
                </a:solidFill>
              </a:rPr>
              <a:t>Protocollaag</a:t>
            </a:r>
            <a:endParaRPr lang="nl-NL" sz="800" dirty="0">
              <a:solidFill>
                <a:schemeClr val="tx1">
                  <a:lumMod val="65000"/>
                  <a:lumOff val="35000"/>
                </a:schemeClr>
              </a:solidFill>
            </a:endParaRPr>
          </a:p>
        </p:txBody>
      </p:sp>
      <p:sp>
        <p:nvSpPr>
          <p:cNvPr id="18" name="Kubus 17">
            <a:extLst>
              <a:ext uri="{FF2B5EF4-FFF2-40B4-BE49-F238E27FC236}">
                <a16:creationId xmlns:a16="http://schemas.microsoft.com/office/drawing/2014/main" id="{440F2164-09EB-5B6B-D69F-2C407D558F00}"/>
              </a:ext>
            </a:extLst>
          </p:cNvPr>
          <p:cNvSpPr/>
          <p:nvPr/>
        </p:nvSpPr>
        <p:spPr>
          <a:xfrm>
            <a:off x="6347371" y="4677383"/>
            <a:ext cx="2203502" cy="1804360"/>
          </a:xfrm>
          <a:prstGeom prst="cube">
            <a:avLst>
              <a:gd name="adj" fmla="val 11486"/>
            </a:avLst>
          </a:prstGeom>
          <a:solidFill>
            <a:schemeClr val="accent1">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800" b="1" i="0" u="none" strike="noStrike" kern="0" cap="none" spc="0" normalizeH="0" baseline="0" noProof="0" dirty="0">
                <a:ln>
                  <a:noFill/>
                </a:ln>
                <a:solidFill>
                  <a:schemeClr val="tx1"/>
                </a:solidFill>
                <a:effectLst/>
                <a:uLnTx/>
                <a:uFillTx/>
                <a:latin typeface="Calibri" panose="020F0502020204030204"/>
                <a:ea typeface="+mn-ea"/>
                <a:cs typeface="+mn-cs"/>
              </a:rPr>
              <a:t>Resource Server</a:t>
            </a:r>
          </a:p>
        </p:txBody>
      </p:sp>
      <p:sp>
        <p:nvSpPr>
          <p:cNvPr id="60" name="Rechthoek: afgeronde hoeken 59">
            <a:extLst>
              <a:ext uri="{FF2B5EF4-FFF2-40B4-BE49-F238E27FC236}">
                <a16:creationId xmlns:a16="http://schemas.microsoft.com/office/drawing/2014/main" id="{BEEF3ABA-85F1-7434-7558-05224F2B49AD}"/>
              </a:ext>
            </a:extLst>
          </p:cNvPr>
          <p:cNvSpPr/>
          <p:nvPr/>
        </p:nvSpPr>
        <p:spPr>
          <a:xfrm>
            <a:off x="6479490" y="5218717"/>
            <a:ext cx="1710577" cy="1034955"/>
          </a:xfrm>
          <a:prstGeom prst="roundRect">
            <a:avLst/>
          </a:prstGeom>
          <a:solidFill>
            <a:schemeClr val="accent1">
              <a:lumMod val="60000"/>
              <a:lumOff val="40000"/>
            </a:schemeClr>
          </a:solidFill>
          <a:ln w="12700">
            <a:solidFill>
              <a:schemeClr val="tx2">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b="1" dirty="0">
                <a:solidFill>
                  <a:schemeClr val="tx1"/>
                </a:solidFill>
              </a:rPr>
              <a:t>Validatie </a:t>
            </a:r>
            <a:r>
              <a:rPr lang="nl-NL" sz="800" b="1" dirty="0" err="1">
                <a:solidFill>
                  <a:schemeClr val="tx1"/>
                </a:solidFill>
              </a:rPr>
              <a:t>request</a:t>
            </a:r>
            <a:r>
              <a:rPr lang="nl-NL" sz="800" b="1" dirty="0">
                <a:solidFill>
                  <a:schemeClr val="tx1"/>
                </a:solidFill>
              </a:rPr>
              <a:t> (AT)</a:t>
            </a:r>
          </a:p>
        </p:txBody>
      </p:sp>
      <p:sp>
        <p:nvSpPr>
          <p:cNvPr id="3" name="Titel 1">
            <a:extLst>
              <a:ext uri="{FF2B5EF4-FFF2-40B4-BE49-F238E27FC236}">
                <a16:creationId xmlns:a16="http://schemas.microsoft.com/office/drawing/2014/main" id="{9E67E57A-C18A-5B32-3A2A-D0D58BB5A55E}"/>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Discussie uniform profiel: </a:t>
            </a:r>
            <a:r>
              <a:rPr lang="nl-NL" sz="3300" dirty="0" err="1">
                <a:solidFill>
                  <a:schemeClr val="bg1"/>
                </a:solidFill>
              </a:rPr>
              <a:t>OAuth</a:t>
            </a:r>
            <a:r>
              <a:rPr lang="nl-NL" sz="3300" dirty="0">
                <a:solidFill>
                  <a:schemeClr val="bg1"/>
                </a:solidFill>
              </a:rPr>
              <a:t> client </a:t>
            </a:r>
            <a:r>
              <a:rPr lang="nl-NL" sz="3300" dirty="0" err="1">
                <a:solidFill>
                  <a:schemeClr val="bg1"/>
                </a:solidFill>
              </a:rPr>
              <a:t>credentials</a:t>
            </a:r>
            <a:endParaRPr lang="nl-NL" sz="3300" dirty="0">
              <a:solidFill>
                <a:schemeClr val="bg1"/>
              </a:solidFill>
            </a:endParaRPr>
          </a:p>
        </p:txBody>
      </p:sp>
      <p:sp>
        <p:nvSpPr>
          <p:cNvPr id="4" name="Kubus 3">
            <a:extLst>
              <a:ext uri="{FF2B5EF4-FFF2-40B4-BE49-F238E27FC236}">
                <a16:creationId xmlns:a16="http://schemas.microsoft.com/office/drawing/2014/main" id="{138A5161-63F7-089C-7D4F-DD24E4725D63}"/>
              </a:ext>
            </a:extLst>
          </p:cNvPr>
          <p:cNvSpPr/>
          <p:nvPr/>
        </p:nvSpPr>
        <p:spPr>
          <a:xfrm>
            <a:off x="2171962" y="3264289"/>
            <a:ext cx="705388" cy="3150242"/>
          </a:xfrm>
          <a:prstGeom prst="cube">
            <a:avLst>
              <a:gd name="adj" fmla="val 11486"/>
            </a:avLst>
          </a:prstGeom>
          <a:solidFill>
            <a:srgbClr val="E1EACC"/>
          </a:solidFill>
          <a:ln w="63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800" b="1" i="0" u="none" strike="noStrike" kern="0" cap="none" spc="0" normalizeH="0" baseline="0" noProof="0" dirty="0">
                <a:ln>
                  <a:noFill/>
                </a:ln>
                <a:solidFill>
                  <a:schemeClr val="tx1"/>
                </a:solidFill>
                <a:effectLst/>
                <a:uLnTx/>
                <a:uFillTx/>
                <a:latin typeface="Calibri" panose="020F0502020204030204"/>
                <a:ea typeface="+mn-ea"/>
                <a:cs typeface="+mn-cs"/>
              </a:rPr>
              <a:t>Client</a:t>
            </a:r>
          </a:p>
        </p:txBody>
      </p:sp>
      <p:sp>
        <p:nvSpPr>
          <p:cNvPr id="11" name="Rechthoek 10">
            <a:extLst>
              <a:ext uri="{FF2B5EF4-FFF2-40B4-BE49-F238E27FC236}">
                <a16:creationId xmlns:a16="http://schemas.microsoft.com/office/drawing/2014/main" id="{1C3AE57C-B672-0FF7-7EF0-C4FEEB5783B8}"/>
              </a:ext>
            </a:extLst>
          </p:cNvPr>
          <p:cNvSpPr/>
          <p:nvPr/>
        </p:nvSpPr>
        <p:spPr>
          <a:xfrm>
            <a:off x="6199000" y="3026895"/>
            <a:ext cx="2686701" cy="3532167"/>
          </a:xfrm>
          <a:prstGeom prst="rect">
            <a:avLst/>
          </a:prstGeom>
          <a:noFill/>
          <a:ln w="1270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vert270" rtlCol="0" anchor="b"/>
          <a:lstStyle/>
          <a:p>
            <a:r>
              <a:rPr lang="nl-NL" sz="800" dirty="0">
                <a:solidFill>
                  <a:schemeClr val="tx1">
                    <a:lumMod val="65000"/>
                    <a:lumOff val="35000"/>
                  </a:schemeClr>
                </a:solidFill>
              </a:rPr>
              <a:t>Provider security domain</a:t>
            </a:r>
          </a:p>
        </p:txBody>
      </p:sp>
      <p:sp>
        <p:nvSpPr>
          <p:cNvPr id="12" name="Kubus 11">
            <a:extLst>
              <a:ext uri="{FF2B5EF4-FFF2-40B4-BE49-F238E27FC236}">
                <a16:creationId xmlns:a16="http://schemas.microsoft.com/office/drawing/2014/main" id="{55519B2D-4CDB-6280-C0D4-C7F9E9BB6AF3}"/>
              </a:ext>
            </a:extLst>
          </p:cNvPr>
          <p:cNvSpPr/>
          <p:nvPr/>
        </p:nvSpPr>
        <p:spPr>
          <a:xfrm>
            <a:off x="6343897" y="3160860"/>
            <a:ext cx="2191798" cy="1384937"/>
          </a:xfrm>
          <a:prstGeom prst="cube">
            <a:avLst>
              <a:gd name="adj" fmla="val 11486"/>
            </a:avLst>
          </a:prstGeom>
          <a:solidFill>
            <a:schemeClr val="bg2">
              <a:lumMod val="9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800" b="1" i="0" u="none" strike="noStrike" kern="0" cap="none" spc="0" normalizeH="0" baseline="0" noProof="0" dirty="0" err="1">
                <a:ln>
                  <a:noFill/>
                </a:ln>
                <a:solidFill>
                  <a:schemeClr val="tx1"/>
                </a:solidFill>
                <a:effectLst/>
                <a:uLnTx/>
                <a:uFillTx/>
                <a:latin typeface="Calibri" panose="020F0502020204030204"/>
                <a:ea typeface="+mn-ea"/>
                <a:cs typeface="+mn-cs"/>
              </a:rPr>
              <a:t>Authorization</a:t>
            </a:r>
            <a:r>
              <a:rPr kumimoji="0" lang="nl-NL" sz="800" b="1" i="0" u="none" strike="noStrike" kern="0" cap="none" spc="0" normalizeH="0" baseline="0" noProof="0" dirty="0">
                <a:ln>
                  <a:noFill/>
                </a:ln>
                <a:solidFill>
                  <a:schemeClr val="tx1"/>
                </a:solidFill>
                <a:effectLst/>
                <a:uLnTx/>
                <a:uFillTx/>
                <a:latin typeface="Calibri" panose="020F0502020204030204"/>
                <a:ea typeface="+mn-ea"/>
                <a:cs typeface="+mn-cs"/>
              </a:rPr>
              <a:t> Server</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800" u="none" strike="noStrike" kern="0" cap="none" spc="0" normalizeH="0" baseline="0" noProof="0" dirty="0">
              <a:ln>
                <a:noFill/>
              </a:ln>
              <a:solidFill>
                <a:schemeClr val="tx1"/>
              </a:solidFill>
              <a:effectLst/>
              <a:uLnTx/>
              <a:uFillTx/>
              <a:latin typeface="Calibri" panose="020F0502020204030204"/>
              <a:ea typeface="+mn-ea"/>
              <a:cs typeface="+mn-cs"/>
            </a:endParaRPr>
          </a:p>
        </p:txBody>
      </p:sp>
      <p:cxnSp>
        <p:nvCxnSpPr>
          <p:cNvPr id="14" name="Rechte verbindingslijn met pijl 13">
            <a:extLst>
              <a:ext uri="{FF2B5EF4-FFF2-40B4-BE49-F238E27FC236}">
                <a16:creationId xmlns:a16="http://schemas.microsoft.com/office/drawing/2014/main" id="{5CEA63C6-21BD-3363-ADA8-20A4E121B166}"/>
              </a:ext>
            </a:extLst>
          </p:cNvPr>
          <p:cNvCxnSpPr>
            <a:cxnSpLocks/>
          </p:cNvCxnSpPr>
          <p:nvPr/>
        </p:nvCxnSpPr>
        <p:spPr>
          <a:xfrm>
            <a:off x="2877350" y="3709446"/>
            <a:ext cx="3589733" cy="0"/>
          </a:xfrm>
          <a:prstGeom prst="straightConnector1">
            <a:avLst/>
          </a:prstGeom>
          <a:noFill/>
          <a:ln w="34925" cap="flat" cmpd="sng" algn="ctr">
            <a:solidFill>
              <a:srgbClr val="C00000"/>
            </a:solidFill>
            <a:prstDash val="solid"/>
            <a:miter lim="800000"/>
            <a:headEnd type="none"/>
            <a:tailEnd type="triangle"/>
          </a:ln>
          <a:effectLst/>
        </p:spPr>
      </p:cxnSp>
      <p:sp>
        <p:nvSpPr>
          <p:cNvPr id="16" name="Rechthoek: afgeronde hoeken 15">
            <a:extLst>
              <a:ext uri="{FF2B5EF4-FFF2-40B4-BE49-F238E27FC236}">
                <a16:creationId xmlns:a16="http://schemas.microsoft.com/office/drawing/2014/main" id="{8C82459C-6CCF-F325-DF8D-F57A6C963DF6}"/>
              </a:ext>
            </a:extLst>
          </p:cNvPr>
          <p:cNvSpPr/>
          <p:nvPr/>
        </p:nvSpPr>
        <p:spPr>
          <a:xfrm>
            <a:off x="4297757" y="4363592"/>
            <a:ext cx="1115097" cy="182205"/>
          </a:xfrm>
          <a:prstGeom prst="roundRect">
            <a:avLst/>
          </a:prstGeom>
          <a:noFill/>
          <a:ln w="63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solidFill>
                  <a:schemeClr val="tx1"/>
                </a:solidFill>
              </a:rPr>
              <a:t>Access Token</a:t>
            </a:r>
            <a:endParaRPr lang="nl-NL" sz="800" dirty="0">
              <a:solidFill>
                <a:schemeClr val="tx1"/>
              </a:solidFill>
            </a:endParaRPr>
          </a:p>
        </p:txBody>
      </p:sp>
      <p:sp>
        <p:nvSpPr>
          <p:cNvPr id="20" name="Stroomdiagram: Meerdere documenten 19">
            <a:extLst>
              <a:ext uri="{FF2B5EF4-FFF2-40B4-BE49-F238E27FC236}">
                <a16:creationId xmlns:a16="http://schemas.microsoft.com/office/drawing/2014/main" id="{3D877B51-C7A0-AA5A-7DF6-62B8EC431AB0}"/>
              </a:ext>
            </a:extLst>
          </p:cNvPr>
          <p:cNvSpPr/>
          <p:nvPr/>
        </p:nvSpPr>
        <p:spPr>
          <a:xfrm>
            <a:off x="6589961" y="5526888"/>
            <a:ext cx="1345595" cy="529850"/>
          </a:xfrm>
          <a:prstGeom prst="flowChartMultidocumen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800" b="0" i="0" u="none" strike="noStrike" kern="0" cap="none" spc="0" normalizeH="0" baseline="0" noProof="0" dirty="0" err="1">
                <a:ln>
                  <a:noFill/>
                </a:ln>
                <a:solidFill>
                  <a:schemeClr val="tx2"/>
                </a:solidFill>
                <a:effectLst/>
                <a:uLnTx/>
                <a:uFillTx/>
                <a:latin typeface="Calibri" panose="020F0502020204030204"/>
                <a:ea typeface="+mn-ea"/>
                <a:cs typeface="+mn-cs"/>
              </a:rPr>
              <a:t>Protected</a:t>
            </a:r>
            <a:r>
              <a:rPr kumimoji="0" lang="nl-NL" sz="800" b="0" i="0" u="none" strike="noStrike" kern="0" cap="none" spc="0" normalizeH="0" baseline="0" noProof="0" dirty="0">
                <a:ln>
                  <a:noFill/>
                </a:ln>
                <a:solidFill>
                  <a:schemeClr val="tx2"/>
                </a:solidFill>
                <a:effectLst/>
                <a:uLnTx/>
                <a:uFillTx/>
                <a:latin typeface="Calibri" panose="020F0502020204030204"/>
                <a:ea typeface="+mn-ea"/>
                <a:cs typeface="+mn-cs"/>
              </a:rPr>
              <a:t> Resource(s)</a:t>
            </a:r>
          </a:p>
        </p:txBody>
      </p:sp>
      <p:sp>
        <p:nvSpPr>
          <p:cNvPr id="45" name="Rechthoek: afgeronde hoeken 44">
            <a:extLst>
              <a:ext uri="{FF2B5EF4-FFF2-40B4-BE49-F238E27FC236}">
                <a16:creationId xmlns:a16="http://schemas.microsoft.com/office/drawing/2014/main" id="{E1BCA656-3036-3DD5-4814-2D0E86931972}"/>
              </a:ext>
            </a:extLst>
          </p:cNvPr>
          <p:cNvSpPr/>
          <p:nvPr/>
        </p:nvSpPr>
        <p:spPr>
          <a:xfrm>
            <a:off x="6467083" y="3574344"/>
            <a:ext cx="1657214" cy="797742"/>
          </a:xfrm>
          <a:prstGeom prst="roundRect">
            <a:avLst/>
          </a:prstGeom>
          <a:solidFill>
            <a:schemeClr val="bg2">
              <a:lumMod val="75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l-NL" b="1" kern="0" dirty="0">
                <a:solidFill>
                  <a:schemeClr val="tx1"/>
                </a:solidFill>
              </a:rPr>
              <a:t>Token </a:t>
            </a:r>
            <a:r>
              <a:rPr lang="nl-NL" b="1" kern="0" dirty="0" err="1">
                <a:solidFill>
                  <a:schemeClr val="tx1"/>
                </a:solidFill>
              </a:rPr>
              <a:t>endpoint</a:t>
            </a:r>
            <a:endParaRPr lang="nl-NL" b="1" dirty="0"/>
          </a:p>
        </p:txBody>
      </p:sp>
      <p:sp>
        <p:nvSpPr>
          <p:cNvPr id="13" name="Rechthoek: afgeronde hoeken 12">
            <a:extLst>
              <a:ext uri="{FF2B5EF4-FFF2-40B4-BE49-F238E27FC236}">
                <a16:creationId xmlns:a16="http://schemas.microsoft.com/office/drawing/2014/main" id="{5B47944C-3663-DBF0-077F-5D3FC173A069}"/>
              </a:ext>
            </a:extLst>
          </p:cNvPr>
          <p:cNvSpPr/>
          <p:nvPr/>
        </p:nvSpPr>
        <p:spPr>
          <a:xfrm>
            <a:off x="6601147" y="3892795"/>
            <a:ext cx="1389085" cy="189066"/>
          </a:xfrm>
          <a:prstGeom prst="roundRect">
            <a:avLst/>
          </a:prstGeom>
          <a:noFill/>
          <a:ln w="127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solidFill>
                  <a:schemeClr val="tx1"/>
                </a:solidFill>
              </a:rPr>
              <a:t>Client authenticatie</a:t>
            </a:r>
          </a:p>
        </p:txBody>
      </p:sp>
      <p:sp>
        <p:nvSpPr>
          <p:cNvPr id="30" name="Rechthoek: afgeronde hoeken 29">
            <a:extLst>
              <a:ext uri="{FF2B5EF4-FFF2-40B4-BE49-F238E27FC236}">
                <a16:creationId xmlns:a16="http://schemas.microsoft.com/office/drawing/2014/main" id="{E137FC93-4BEE-5813-1355-F0083FB8B5DC}"/>
              </a:ext>
            </a:extLst>
          </p:cNvPr>
          <p:cNvSpPr/>
          <p:nvPr/>
        </p:nvSpPr>
        <p:spPr>
          <a:xfrm>
            <a:off x="6601146" y="4134004"/>
            <a:ext cx="1389085" cy="181065"/>
          </a:xfrm>
          <a:prstGeom prst="roundRect">
            <a:avLst/>
          </a:prstGeom>
          <a:noFill/>
          <a:ln w="127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solidFill>
                  <a:schemeClr val="tx1"/>
                </a:solidFill>
              </a:rPr>
              <a:t>Validatie </a:t>
            </a:r>
            <a:r>
              <a:rPr lang="nl-NL" sz="800" b="1" dirty="0" err="1">
                <a:solidFill>
                  <a:schemeClr val="tx1"/>
                </a:solidFill>
              </a:rPr>
              <a:t>request</a:t>
            </a:r>
            <a:endParaRPr lang="nl-NL" sz="800" b="1" dirty="0">
              <a:solidFill>
                <a:schemeClr val="tx1"/>
              </a:solidFill>
            </a:endParaRPr>
          </a:p>
        </p:txBody>
      </p:sp>
      <p:cxnSp>
        <p:nvCxnSpPr>
          <p:cNvPr id="5" name="Rechte verbindingslijn met pijl 4">
            <a:extLst>
              <a:ext uri="{FF2B5EF4-FFF2-40B4-BE49-F238E27FC236}">
                <a16:creationId xmlns:a16="http://schemas.microsoft.com/office/drawing/2014/main" id="{19FF3CF7-2462-3E9B-8427-D22B97088ABC}"/>
              </a:ext>
            </a:extLst>
          </p:cNvPr>
          <p:cNvCxnSpPr>
            <a:cxnSpLocks/>
          </p:cNvCxnSpPr>
          <p:nvPr/>
        </p:nvCxnSpPr>
        <p:spPr>
          <a:xfrm>
            <a:off x="2800478" y="4224536"/>
            <a:ext cx="3663834" cy="0"/>
          </a:xfrm>
          <a:prstGeom prst="straightConnector1">
            <a:avLst/>
          </a:prstGeom>
          <a:noFill/>
          <a:ln w="34925" cap="flat" cmpd="sng" algn="ctr">
            <a:solidFill>
              <a:srgbClr val="C00000"/>
            </a:solidFill>
            <a:prstDash val="solid"/>
            <a:miter lim="800000"/>
            <a:headEnd type="triangle"/>
            <a:tailEnd type="none"/>
          </a:ln>
          <a:effectLst/>
        </p:spPr>
      </p:cxnSp>
      <p:cxnSp>
        <p:nvCxnSpPr>
          <p:cNvPr id="52" name="Rechte verbindingslijn 51">
            <a:extLst>
              <a:ext uri="{FF2B5EF4-FFF2-40B4-BE49-F238E27FC236}">
                <a16:creationId xmlns:a16="http://schemas.microsoft.com/office/drawing/2014/main" id="{1C4E219D-7C4E-5FFB-C78D-48C6133CFFB1}"/>
              </a:ext>
            </a:extLst>
          </p:cNvPr>
          <p:cNvCxnSpPr>
            <a:cxnSpLocks/>
            <a:endCxn id="16" idx="0"/>
          </p:cNvCxnSpPr>
          <p:nvPr/>
        </p:nvCxnSpPr>
        <p:spPr>
          <a:xfrm>
            <a:off x="4855306" y="4224536"/>
            <a:ext cx="0" cy="139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Rechthoek: afgeronde hoeken 54">
            <a:extLst>
              <a:ext uri="{FF2B5EF4-FFF2-40B4-BE49-F238E27FC236}">
                <a16:creationId xmlns:a16="http://schemas.microsoft.com/office/drawing/2014/main" id="{E8E9EE27-41A7-2034-3501-BF6D08DF52D3}"/>
              </a:ext>
            </a:extLst>
          </p:cNvPr>
          <p:cNvSpPr/>
          <p:nvPr/>
        </p:nvSpPr>
        <p:spPr>
          <a:xfrm>
            <a:off x="4140719" y="5609608"/>
            <a:ext cx="1115097" cy="285750"/>
          </a:xfrm>
          <a:prstGeom prst="roundRect">
            <a:avLst/>
          </a:prstGeom>
          <a:noFill/>
          <a:ln w="63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solidFill>
                  <a:schemeClr val="tx1"/>
                </a:solidFill>
              </a:rPr>
              <a:t>Resource </a:t>
            </a:r>
            <a:r>
              <a:rPr lang="nl-NL" sz="800" b="1" dirty="0" err="1">
                <a:solidFill>
                  <a:schemeClr val="tx1"/>
                </a:solidFill>
              </a:rPr>
              <a:t>request</a:t>
            </a:r>
            <a:r>
              <a:rPr lang="nl-NL" sz="800" b="1" dirty="0">
                <a:solidFill>
                  <a:schemeClr val="tx1"/>
                </a:solidFill>
              </a:rPr>
              <a:t> (Access Token)</a:t>
            </a:r>
            <a:endParaRPr lang="nl-NL" sz="800" dirty="0">
              <a:solidFill>
                <a:schemeClr val="tx1"/>
              </a:solidFill>
            </a:endParaRPr>
          </a:p>
        </p:txBody>
      </p:sp>
      <p:cxnSp>
        <p:nvCxnSpPr>
          <p:cNvPr id="56" name="Rechte verbindingslijn met pijl 55">
            <a:extLst>
              <a:ext uri="{FF2B5EF4-FFF2-40B4-BE49-F238E27FC236}">
                <a16:creationId xmlns:a16="http://schemas.microsoft.com/office/drawing/2014/main" id="{2951DB0E-E7EF-E413-DD3A-DE425BB78179}"/>
              </a:ext>
            </a:extLst>
          </p:cNvPr>
          <p:cNvCxnSpPr>
            <a:cxnSpLocks/>
          </p:cNvCxnSpPr>
          <p:nvPr/>
        </p:nvCxnSpPr>
        <p:spPr>
          <a:xfrm>
            <a:off x="2800478" y="5470552"/>
            <a:ext cx="3679012" cy="0"/>
          </a:xfrm>
          <a:prstGeom prst="straightConnector1">
            <a:avLst/>
          </a:prstGeom>
          <a:noFill/>
          <a:ln w="34925" cap="flat" cmpd="sng" algn="ctr">
            <a:solidFill>
              <a:srgbClr val="C00000"/>
            </a:solidFill>
            <a:prstDash val="solid"/>
            <a:miter lim="800000"/>
            <a:headEnd type="none"/>
            <a:tailEnd type="triangle"/>
          </a:ln>
          <a:effectLst/>
        </p:spPr>
      </p:cxnSp>
      <p:cxnSp>
        <p:nvCxnSpPr>
          <p:cNvPr id="57" name="Rechte verbindingslijn 56">
            <a:extLst>
              <a:ext uri="{FF2B5EF4-FFF2-40B4-BE49-F238E27FC236}">
                <a16:creationId xmlns:a16="http://schemas.microsoft.com/office/drawing/2014/main" id="{3FDE9FF3-2B59-19F6-6C4A-261E3847F14D}"/>
              </a:ext>
            </a:extLst>
          </p:cNvPr>
          <p:cNvCxnSpPr>
            <a:cxnSpLocks/>
            <a:endCxn id="55" idx="0"/>
          </p:cNvCxnSpPr>
          <p:nvPr/>
        </p:nvCxnSpPr>
        <p:spPr>
          <a:xfrm>
            <a:off x="4698268" y="5470552"/>
            <a:ext cx="0" cy="139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Rechte verbindingslijn met pijl 61">
            <a:extLst>
              <a:ext uri="{FF2B5EF4-FFF2-40B4-BE49-F238E27FC236}">
                <a16:creationId xmlns:a16="http://schemas.microsoft.com/office/drawing/2014/main" id="{C4DFA577-B8A7-8130-0E69-38CFE75AE0DE}"/>
              </a:ext>
            </a:extLst>
          </p:cNvPr>
          <p:cNvCxnSpPr>
            <a:cxnSpLocks/>
          </p:cNvCxnSpPr>
          <p:nvPr/>
        </p:nvCxnSpPr>
        <p:spPr>
          <a:xfrm>
            <a:off x="2800478" y="6093270"/>
            <a:ext cx="3679012" cy="0"/>
          </a:xfrm>
          <a:prstGeom prst="straightConnector1">
            <a:avLst/>
          </a:prstGeom>
          <a:noFill/>
          <a:ln w="34925" cap="flat" cmpd="sng" algn="ctr">
            <a:solidFill>
              <a:srgbClr val="C00000"/>
            </a:solidFill>
            <a:prstDash val="solid"/>
            <a:miter lim="800000"/>
            <a:headEnd type="triangle"/>
            <a:tailEnd type="none"/>
          </a:ln>
          <a:effectLst/>
        </p:spPr>
      </p:cxnSp>
      <p:sp>
        <p:nvSpPr>
          <p:cNvPr id="63" name="Rechthoek: afgeronde hoeken 62">
            <a:extLst>
              <a:ext uri="{FF2B5EF4-FFF2-40B4-BE49-F238E27FC236}">
                <a16:creationId xmlns:a16="http://schemas.microsoft.com/office/drawing/2014/main" id="{097731B8-928A-2E8E-E0D5-97FCAFB49730}"/>
              </a:ext>
            </a:extLst>
          </p:cNvPr>
          <p:cNvSpPr/>
          <p:nvPr/>
        </p:nvSpPr>
        <p:spPr>
          <a:xfrm>
            <a:off x="4140687" y="6232325"/>
            <a:ext cx="1115097" cy="182205"/>
          </a:xfrm>
          <a:prstGeom prst="roundRect">
            <a:avLst/>
          </a:prstGeom>
          <a:noFill/>
          <a:ln w="63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solidFill>
                  <a:schemeClr val="tx1"/>
                </a:solidFill>
              </a:rPr>
              <a:t>Representatie</a:t>
            </a:r>
            <a:endParaRPr lang="nl-NL" sz="800" dirty="0">
              <a:solidFill>
                <a:schemeClr val="tx1"/>
              </a:solidFill>
            </a:endParaRPr>
          </a:p>
        </p:txBody>
      </p:sp>
      <p:cxnSp>
        <p:nvCxnSpPr>
          <p:cNvPr id="64" name="Rechte verbindingslijn 63">
            <a:extLst>
              <a:ext uri="{FF2B5EF4-FFF2-40B4-BE49-F238E27FC236}">
                <a16:creationId xmlns:a16="http://schemas.microsoft.com/office/drawing/2014/main" id="{DF6F73CA-1A2C-DA65-F9B5-5BFEB3FEE18A}"/>
              </a:ext>
            </a:extLst>
          </p:cNvPr>
          <p:cNvCxnSpPr>
            <a:cxnSpLocks/>
            <a:stCxn id="63" idx="0"/>
          </p:cNvCxnSpPr>
          <p:nvPr/>
        </p:nvCxnSpPr>
        <p:spPr>
          <a:xfrm flipV="1">
            <a:off x="4698236" y="6077563"/>
            <a:ext cx="0" cy="15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Rechthoek 74">
            <a:extLst>
              <a:ext uri="{FF2B5EF4-FFF2-40B4-BE49-F238E27FC236}">
                <a16:creationId xmlns:a16="http://schemas.microsoft.com/office/drawing/2014/main" id="{665E35D1-59EC-543E-3DBB-BB606B9B094E}"/>
              </a:ext>
            </a:extLst>
          </p:cNvPr>
          <p:cNvSpPr/>
          <p:nvPr/>
        </p:nvSpPr>
        <p:spPr>
          <a:xfrm>
            <a:off x="1894868" y="3037182"/>
            <a:ext cx="1501418" cy="3521880"/>
          </a:xfrm>
          <a:prstGeom prst="rect">
            <a:avLst/>
          </a:prstGeom>
          <a:noFill/>
          <a:ln w="1270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r>
              <a:rPr lang="nl-NL" sz="800" dirty="0">
                <a:solidFill>
                  <a:schemeClr val="tx1">
                    <a:lumMod val="65000"/>
                    <a:lumOff val="35000"/>
                  </a:schemeClr>
                </a:solidFill>
              </a:rPr>
              <a:t>Client security domain</a:t>
            </a:r>
          </a:p>
        </p:txBody>
      </p:sp>
      <p:sp>
        <p:nvSpPr>
          <p:cNvPr id="77" name="Rechthoek 76">
            <a:extLst>
              <a:ext uri="{FF2B5EF4-FFF2-40B4-BE49-F238E27FC236}">
                <a16:creationId xmlns:a16="http://schemas.microsoft.com/office/drawing/2014/main" id="{E5F81FD6-8624-8256-685E-7B5E8B7E0E2B}"/>
              </a:ext>
            </a:extLst>
          </p:cNvPr>
          <p:cNvSpPr/>
          <p:nvPr/>
        </p:nvSpPr>
        <p:spPr>
          <a:xfrm>
            <a:off x="1737663" y="1011114"/>
            <a:ext cx="1883663" cy="5726134"/>
          </a:xfrm>
          <a:prstGeom prst="rect">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r>
              <a:rPr lang="nl-NL" sz="800" dirty="0">
                <a:solidFill>
                  <a:schemeClr val="tx1">
                    <a:lumMod val="65000"/>
                    <a:lumOff val="35000"/>
                  </a:schemeClr>
                </a:solidFill>
              </a:rPr>
              <a:t>Ketenpartner A</a:t>
            </a:r>
          </a:p>
        </p:txBody>
      </p:sp>
      <p:sp>
        <p:nvSpPr>
          <p:cNvPr id="78" name="Rechthoek 77">
            <a:extLst>
              <a:ext uri="{FF2B5EF4-FFF2-40B4-BE49-F238E27FC236}">
                <a16:creationId xmlns:a16="http://schemas.microsoft.com/office/drawing/2014/main" id="{0417D6A6-631C-6FA8-BC79-20172729A4AC}"/>
              </a:ext>
            </a:extLst>
          </p:cNvPr>
          <p:cNvSpPr/>
          <p:nvPr/>
        </p:nvSpPr>
        <p:spPr>
          <a:xfrm>
            <a:off x="6068422" y="1011116"/>
            <a:ext cx="2969763" cy="5726134"/>
          </a:xfrm>
          <a:prstGeom prst="rect">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r>
              <a:rPr lang="nl-NL" sz="800" dirty="0">
                <a:solidFill>
                  <a:schemeClr val="tx1">
                    <a:lumMod val="65000"/>
                    <a:lumOff val="35000"/>
                  </a:schemeClr>
                </a:solidFill>
              </a:rPr>
              <a:t>Ketenpartner B</a:t>
            </a:r>
          </a:p>
        </p:txBody>
      </p:sp>
      <p:sp>
        <p:nvSpPr>
          <p:cNvPr id="83" name="Linkeraccolade 82">
            <a:extLst>
              <a:ext uri="{FF2B5EF4-FFF2-40B4-BE49-F238E27FC236}">
                <a16:creationId xmlns:a16="http://schemas.microsoft.com/office/drawing/2014/main" id="{4CD008E6-B0A0-E759-D6F6-21BFF0C6EF48}"/>
              </a:ext>
            </a:extLst>
          </p:cNvPr>
          <p:cNvSpPr/>
          <p:nvPr/>
        </p:nvSpPr>
        <p:spPr>
          <a:xfrm>
            <a:off x="1296993" y="3037182"/>
            <a:ext cx="201821" cy="36209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84" name="Tekstvak 83">
            <a:extLst>
              <a:ext uri="{FF2B5EF4-FFF2-40B4-BE49-F238E27FC236}">
                <a16:creationId xmlns:a16="http://schemas.microsoft.com/office/drawing/2014/main" id="{F96BDC63-D481-C8CD-22AA-38D6A2DCB264}"/>
              </a:ext>
            </a:extLst>
          </p:cNvPr>
          <p:cNvSpPr txBox="1"/>
          <p:nvPr/>
        </p:nvSpPr>
        <p:spPr>
          <a:xfrm>
            <a:off x="-4031" y="4731688"/>
            <a:ext cx="1292341" cy="215444"/>
          </a:xfrm>
          <a:prstGeom prst="rect">
            <a:avLst/>
          </a:prstGeom>
          <a:noFill/>
        </p:spPr>
        <p:txBody>
          <a:bodyPr wrap="none" rtlCol="0">
            <a:spAutoFit/>
          </a:bodyPr>
          <a:lstStyle/>
          <a:p>
            <a:r>
              <a:rPr lang="nl-NL" sz="800" dirty="0">
                <a:solidFill>
                  <a:schemeClr val="tx2"/>
                </a:solidFill>
              </a:rPr>
              <a:t>Gegevensuitwisseling</a:t>
            </a:r>
          </a:p>
        </p:txBody>
      </p:sp>
      <p:sp>
        <p:nvSpPr>
          <p:cNvPr id="85" name="Linkeraccolade 84">
            <a:extLst>
              <a:ext uri="{FF2B5EF4-FFF2-40B4-BE49-F238E27FC236}">
                <a16:creationId xmlns:a16="http://schemas.microsoft.com/office/drawing/2014/main" id="{F022C6C9-16CB-CE0B-2871-98FE80DC5B0C}"/>
              </a:ext>
            </a:extLst>
          </p:cNvPr>
          <p:cNvSpPr/>
          <p:nvPr/>
        </p:nvSpPr>
        <p:spPr>
          <a:xfrm>
            <a:off x="1301505" y="1453821"/>
            <a:ext cx="197310" cy="1438848"/>
          </a:xfrm>
          <a:prstGeom prst="leftBrac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solidFill>
                <a:schemeClr val="bg1">
                  <a:lumMod val="85000"/>
                </a:schemeClr>
              </a:solidFill>
            </a:endParaRPr>
          </a:p>
        </p:txBody>
      </p:sp>
      <p:sp>
        <p:nvSpPr>
          <p:cNvPr id="86" name="Tekstvak 85">
            <a:extLst>
              <a:ext uri="{FF2B5EF4-FFF2-40B4-BE49-F238E27FC236}">
                <a16:creationId xmlns:a16="http://schemas.microsoft.com/office/drawing/2014/main" id="{95CA39D7-EAAC-A0F3-55C8-7ADF002A9FA1}"/>
              </a:ext>
            </a:extLst>
          </p:cNvPr>
          <p:cNvSpPr txBox="1"/>
          <p:nvPr/>
        </p:nvSpPr>
        <p:spPr>
          <a:xfrm>
            <a:off x="195086" y="2065523"/>
            <a:ext cx="1042273" cy="215444"/>
          </a:xfrm>
          <a:prstGeom prst="rect">
            <a:avLst/>
          </a:prstGeom>
          <a:noFill/>
        </p:spPr>
        <p:txBody>
          <a:bodyPr wrap="none" rtlCol="0">
            <a:spAutoFit/>
          </a:bodyPr>
          <a:lstStyle/>
          <a:p>
            <a:r>
              <a:rPr lang="nl-NL" sz="800" dirty="0">
                <a:solidFill>
                  <a:schemeClr val="bg1">
                    <a:lumMod val="85000"/>
                  </a:schemeClr>
                </a:solidFill>
              </a:rPr>
              <a:t>Client registratie</a:t>
            </a:r>
          </a:p>
        </p:txBody>
      </p:sp>
      <p:sp>
        <p:nvSpPr>
          <p:cNvPr id="88" name="Pijl: rechts 87">
            <a:extLst>
              <a:ext uri="{FF2B5EF4-FFF2-40B4-BE49-F238E27FC236}">
                <a16:creationId xmlns:a16="http://schemas.microsoft.com/office/drawing/2014/main" id="{EAB5C984-FB76-49BB-E280-EC01022B44A0}"/>
              </a:ext>
            </a:extLst>
          </p:cNvPr>
          <p:cNvSpPr/>
          <p:nvPr/>
        </p:nvSpPr>
        <p:spPr>
          <a:xfrm>
            <a:off x="3634110" y="1243678"/>
            <a:ext cx="2434312" cy="755469"/>
          </a:xfrm>
          <a:prstGeom prst="rightArrow">
            <a:avLst/>
          </a:prstGeom>
          <a:noFill/>
          <a:ln w="12700">
            <a:solidFill>
              <a:schemeClr val="bg1">
                <a:lumMod val="5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lumMod val="85000"/>
                </a:schemeClr>
              </a:solidFill>
            </a:endParaRPr>
          </a:p>
        </p:txBody>
      </p:sp>
      <p:sp>
        <p:nvSpPr>
          <p:cNvPr id="89" name="Pijl: rechts 88">
            <a:extLst>
              <a:ext uri="{FF2B5EF4-FFF2-40B4-BE49-F238E27FC236}">
                <a16:creationId xmlns:a16="http://schemas.microsoft.com/office/drawing/2014/main" id="{7FB2AEC6-7457-448C-2ADD-545978C03B96}"/>
              </a:ext>
            </a:extLst>
          </p:cNvPr>
          <p:cNvSpPr/>
          <p:nvPr/>
        </p:nvSpPr>
        <p:spPr>
          <a:xfrm flipH="1">
            <a:off x="3634110" y="2095743"/>
            <a:ext cx="2434311" cy="755469"/>
          </a:xfrm>
          <a:prstGeom prst="rightArrow">
            <a:avLst/>
          </a:prstGeom>
          <a:noFill/>
          <a:ln w="12700">
            <a:solidFill>
              <a:schemeClr val="bg1">
                <a:lumMod val="5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lumMod val="85000"/>
                </a:schemeClr>
              </a:solidFill>
            </a:endParaRPr>
          </a:p>
        </p:txBody>
      </p:sp>
      <p:sp>
        <p:nvSpPr>
          <p:cNvPr id="90" name="Rechthoek: afgeronde hoeken 89">
            <a:extLst>
              <a:ext uri="{FF2B5EF4-FFF2-40B4-BE49-F238E27FC236}">
                <a16:creationId xmlns:a16="http://schemas.microsoft.com/office/drawing/2014/main" id="{1CEED70C-E339-409A-5FD3-FF159498A12B}"/>
              </a:ext>
            </a:extLst>
          </p:cNvPr>
          <p:cNvSpPr/>
          <p:nvPr/>
        </p:nvSpPr>
        <p:spPr>
          <a:xfrm>
            <a:off x="4297757" y="3844549"/>
            <a:ext cx="1115097" cy="182205"/>
          </a:xfrm>
          <a:prstGeom prst="roundRect">
            <a:avLst/>
          </a:prstGeom>
          <a:noFill/>
          <a:ln w="63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solidFill>
                  <a:schemeClr val="tx1"/>
                </a:solidFill>
              </a:rPr>
              <a:t>Token </a:t>
            </a:r>
            <a:r>
              <a:rPr lang="nl-NL" sz="800" b="1" dirty="0" err="1">
                <a:solidFill>
                  <a:schemeClr val="tx1"/>
                </a:solidFill>
              </a:rPr>
              <a:t>request</a:t>
            </a:r>
            <a:endParaRPr lang="nl-NL" sz="800" dirty="0">
              <a:solidFill>
                <a:schemeClr val="tx1"/>
              </a:solidFill>
            </a:endParaRPr>
          </a:p>
        </p:txBody>
      </p:sp>
      <p:cxnSp>
        <p:nvCxnSpPr>
          <p:cNvPr id="91" name="Rechte verbindingslijn 90">
            <a:extLst>
              <a:ext uri="{FF2B5EF4-FFF2-40B4-BE49-F238E27FC236}">
                <a16:creationId xmlns:a16="http://schemas.microsoft.com/office/drawing/2014/main" id="{F76278E2-4533-D61E-ADF8-CF0D881ABDAE}"/>
              </a:ext>
            </a:extLst>
          </p:cNvPr>
          <p:cNvCxnSpPr>
            <a:cxnSpLocks/>
            <a:endCxn id="90" idx="0"/>
          </p:cNvCxnSpPr>
          <p:nvPr/>
        </p:nvCxnSpPr>
        <p:spPr>
          <a:xfrm>
            <a:off x="4855306" y="3705493"/>
            <a:ext cx="0" cy="139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echthoek 5">
            <a:extLst>
              <a:ext uri="{FF2B5EF4-FFF2-40B4-BE49-F238E27FC236}">
                <a16:creationId xmlns:a16="http://schemas.microsoft.com/office/drawing/2014/main" id="{58471F8E-3B60-5F75-2AB7-1107C3BC4D5A}"/>
              </a:ext>
            </a:extLst>
          </p:cNvPr>
          <p:cNvSpPr/>
          <p:nvPr/>
        </p:nvSpPr>
        <p:spPr>
          <a:xfrm>
            <a:off x="272561" y="962643"/>
            <a:ext cx="8765624" cy="2050668"/>
          </a:xfrm>
          <a:prstGeom prst="rect">
            <a:avLst/>
          </a:prstGeom>
          <a:solidFill>
            <a:schemeClr val="bg1">
              <a:lumMod val="95000"/>
              <a:alpha val="61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141263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BA4DD-E33C-B3FC-CC00-463AAEEA68FB}"/>
            </a:ext>
          </a:extLst>
        </p:cNvPr>
        <p:cNvGrpSpPr/>
        <p:nvPr/>
      </p:nvGrpSpPr>
      <p:grpSpPr>
        <a:xfrm>
          <a:off x="0" y="0"/>
          <a:ext cx="0" cy="0"/>
          <a:chOff x="0" y="0"/>
          <a:chExt cx="0" cy="0"/>
        </a:xfrm>
      </p:grpSpPr>
      <p:graphicFrame>
        <p:nvGraphicFramePr>
          <p:cNvPr id="4" name="Tabel 3">
            <a:extLst>
              <a:ext uri="{FF2B5EF4-FFF2-40B4-BE49-F238E27FC236}">
                <a16:creationId xmlns:a16="http://schemas.microsoft.com/office/drawing/2014/main" id="{0E2B516D-5D26-38B3-EDC8-A5D2F203CED7}"/>
              </a:ext>
            </a:extLst>
          </p:cNvPr>
          <p:cNvGraphicFramePr>
            <a:graphicFrameLocks noGrp="1"/>
          </p:cNvGraphicFramePr>
          <p:nvPr>
            <p:extLst>
              <p:ext uri="{D42A27DB-BD31-4B8C-83A1-F6EECF244321}">
                <p14:modId xmlns:p14="http://schemas.microsoft.com/office/powerpoint/2010/main" val="3320435442"/>
              </p:ext>
            </p:extLst>
          </p:nvPr>
        </p:nvGraphicFramePr>
        <p:xfrm>
          <a:off x="83480" y="1308578"/>
          <a:ext cx="8972596" cy="4921970"/>
        </p:xfrm>
        <a:graphic>
          <a:graphicData uri="http://schemas.openxmlformats.org/drawingml/2006/table">
            <a:tbl>
              <a:tblPr firstRow="1" bandRow="1">
                <a:tableStyleId>{F2DE63D5-997A-4646-A377-4702673A728D}</a:tableStyleId>
              </a:tblPr>
              <a:tblGrid>
                <a:gridCol w="2272460">
                  <a:extLst>
                    <a:ext uri="{9D8B030D-6E8A-4147-A177-3AD203B41FA5}">
                      <a16:colId xmlns:a16="http://schemas.microsoft.com/office/drawing/2014/main" val="1867984383"/>
                    </a:ext>
                  </a:extLst>
                </a:gridCol>
                <a:gridCol w="1371998">
                  <a:extLst>
                    <a:ext uri="{9D8B030D-6E8A-4147-A177-3AD203B41FA5}">
                      <a16:colId xmlns:a16="http://schemas.microsoft.com/office/drawing/2014/main" val="1668788877"/>
                    </a:ext>
                  </a:extLst>
                </a:gridCol>
                <a:gridCol w="1459524">
                  <a:extLst>
                    <a:ext uri="{9D8B030D-6E8A-4147-A177-3AD203B41FA5}">
                      <a16:colId xmlns:a16="http://schemas.microsoft.com/office/drawing/2014/main" val="3918713794"/>
                    </a:ext>
                  </a:extLst>
                </a:gridCol>
                <a:gridCol w="1248507">
                  <a:extLst>
                    <a:ext uri="{9D8B030D-6E8A-4147-A177-3AD203B41FA5}">
                      <a16:colId xmlns:a16="http://schemas.microsoft.com/office/drawing/2014/main" val="675332821"/>
                    </a:ext>
                  </a:extLst>
                </a:gridCol>
                <a:gridCol w="1292469">
                  <a:extLst>
                    <a:ext uri="{9D8B030D-6E8A-4147-A177-3AD203B41FA5}">
                      <a16:colId xmlns:a16="http://schemas.microsoft.com/office/drawing/2014/main" val="947167853"/>
                    </a:ext>
                  </a:extLst>
                </a:gridCol>
                <a:gridCol w="1327638">
                  <a:extLst>
                    <a:ext uri="{9D8B030D-6E8A-4147-A177-3AD203B41FA5}">
                      <a16:colId xmlns:a16="http://schemas.microsoft.com/office/drawing/2014/main" val="210796871"/>
                    </a:ext>
                  </a:extLst>
                </a:gridCol>
              </a:tblGrid>
              <a:tr h="348121">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400" dirty="0" err="1"/>
                        <a:t>Oauth</a:t>
                      </a:r>
                      <a:r>
                        <a:rPr lang="nl-NL" sz="1400" dirty="0"/>
                        <a:t> kenmerken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a:txBody>
                    <a:bodyPr/>
                    <a:lstStyle/>
                    <a:p>
                      <a:pPr algn="ctr"/>
                      <a:r>
                        <a:rPr lang="nl-NL" sz="1200" dirty="0" err="1"/>
                        <a:t>Npuls</a:t>
                      </a:r>
                      <a:r>
                        <a:rPr lang="nl-NL" sz="1200" dirty="0"/>
                        <a:t> OKE-  Facet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a:txBody>
                    <a:bodyPr/>
                    <a:lstStyle/>
                    <a:p>
                      <a:pPr algn="ctr"/>
                      <a:r>
                        <a:rPr lang="nl-NL" sz="1400" dirty="0" err="1"/>
                        <a:t>Npuls</a:t>
                      </a:r>
                      <a:r>
                        <a:rPr lang="nl-NL" sz="1400" dirty="0"/>
                        <a:t> OK(E)</a:t>
                      </a:r>
                    </a:p>
                    <a:p>
                      <a:pPr algn="ctr"/>
                      <a:r>
                        <a:rPr lang="nl-NL" sz="1050" dirty="0"/>
                        <a:t>(Verzwaring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400" dirty="0" err="1"/>
                        <a:t>Npuls</a:t>
                      </a:r>
                      <a:r>
                        <a:rPr lang="nl-NL" sz="1400" dirty="0"/>
                        <a:t> OOAPI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400" dirty="0"/>
                        <a:t>Edu-V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400" dirty="0"/>
                        <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A67E"/>
                    </a:solidFill>
                  </a:tcPr>
                </a:tc>
                <a:extLst>
                  <a:ext uri="{0D108BD9-81ED-4DB2-BD59-A6C34878D82A}">
                    <a16:rowId xmlns:a16="http://schemas.microsoft.com/office/drawing/2014/main" val="3971277080"/>
                  </a:ext>
                </a:extLst>
              </a:tr>
              <a:tr h="28901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a:t>OAuth2 </a:t>
                      </a:r>
                      <a:r>
                        <a:rPr lang="nl-NL" sz="1100" b="1" dirty="0" err="1"/>
                        <a:t>grant</a:t>
                      </a:r>
                      <a:r>
                        <a:rPr lang="nl-NL" sz="1100" b="1" dirty="0"/>
                        <a:t> type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dirty="0"/>
                        <a:t>Token exchange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dirty="0"/>
                        <a:t>client </a:t>
                      </a:r>
                      <a:r>
                        <a:rPr lang="nl-NL" sz="1100" b="0" dirty="0" err="1"/>
                        <a:t>credentials</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dirty="0"/>
                        <a:t>client </a:t>
                      </a:r>
                      <a:r>
                        <a:rPr lang="nl-NL" sz="1100" b="0" dirty="0" err="1"/>
                        <a:t>credentials</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algn="ctr"/>
                      <a:r>
                        <a:rPr lang="nl-NL" sz="1100" b="0" dirty="0"/>
                        <a:t>client </a:t>
                      </a:r>
                      <a:r>
                        <a:rPr lang="nl-NL" sz="1100" b="0" dirty="0" err="1"/>
                        <a:t>credentials</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187514773"/>
                  </a:ext>
                </a:extLst>
              </a:tr>
              <a:tr h="1295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a:t>OAuth2 Client authenticatie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dirty="0" err="1"/>
                        <a:t>mTLS</a:t>
                      </a:r>
                      <a:endParaRPr lang="nl-NL" sz="11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Basis (</a:t>
                      </a:r>
                      <a:r>
                        <a:rPr lang="nl-NL" sz="1100" b="0" kern="1200" dirty="0" err="1">
                          <a:solidFill>
                            <a:schemeClr val="tx1"/>
                          </a:solidFill>
                          <a:latin typeface="+mn-lt"/>
                          <a:ea typeface="+mn-ea"/>
                          <a:cs typeface="+mn-cs"/>
                        </a:rPr>
                        <a:t>ww</a:t>
                      </a:r>
                      <a:r>
                        <a:rPr lang="nl-NL" sz="1100" b="0" kern="1200" dirty="0">
                          <a:solidFill>
                            <a:schemeClr val="tx1"/>
                          </a:solidFill>
                          <a:latin typeface="+mn-lt"/>
                          <a:ea typeface="+mn-ea"/>
                          <a:cs typeface="+mn-cs"/>
                        </a:rPr>
                        <a:t>) / </a:t>
                      </a:r>
                      <a:r>
                        <a:rPr lang="nl-NL" sz="1100" b="0" kern="1200" dirty="0" err="1">
                          <a:solidFill>
                            <a:schemeClr val="tx1"/>
                          </a:solidFill>
                          <a:latin typeface="+mn-lt"/>
                          <a:ea typeface="+mn-ea"/>
                          <a:cs typeface="+mn-cs"/>
                        </a:rPr>
                        <a:t>private_key_jwt</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err="1">
                          <a:solidFill>
                            <a:schemeClr val="tx1"/>
                          </a:solidFill>
                          <a:latin typeface="+mn-lt"/>
                          <a:ea typeface="+mn-ea"/>
                          <a:cs typeface="+mn-cs"/>
                        </a:rPr>
                        <a:t>private_key_jwt</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err="1">
                          <a:solidFill>
                            <a:schemeClr val="tx1"/>
                          </a:solidFill>
                          <a:latin typeface="+mn-lt"/>
                          <a:ea typeface="+mn-ea"/>
                          <a:cs typeface="+mn-cs"/>
                        </a:rPr>
                        <a:t>private_key_jwt</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481450314"/>
                  </a:ext>
                </a:extLst>
              </a:tr>
              <a:tr h="1295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err="1"/>
                        <a:t>Oauth</a:t>
                      </a:r>
                      <a:r>
                        <a:rPr lang="nl-NL" sz="1100" b="1" dirty="0"/>
                        <a:t> Client </a:t>
                      </a:r>
                      <a:r>
                        <a:rPr lang="nl-NL" sz="1100" b="1" dirty="0" err="1"/>
                        <a:t>secret</a:t>
                      </a:r>
                      <a:r>
                        <a:rPr lang="nl-NL" sz="1100" b="1" dirty="0"/>
                        <a:t> </a:t>
                      </a:r>
                    </a:p>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a:t>(PKI vertrouwensanker)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kern="1200" dirty="0" err="1">
                          <a:solidFill>
                            <a:schemeClr val="tx1"/>
                          </a:solidFill>
                          <a:latin typeface="+mn-lt"/>
                          <a:ea typeface="+mn-ea"/>
                          <a:cs typeface="+mn-cs"/>
                        </a:rPr>
                        <a:t>PKIoverheid</a:t>
                      </a:r>
                      <a:r>
                        <a:rPr lang="nl-NL" sz="1100" b="0" kern="1200" dirty="0">
                          <a:solidFill>
                            <a:schemeClr val="tx1"/>
                          </a:solidFill>
                          <a:latin typeface="+mn-lt"/>
                          <a:ea typeface="+mn-ea"/>
                          <a:cs typeface="+mn-cs"/>
                        </a:rPr>
                        <a:t> </a:t>
                      </a:r>
                      <a:endParaRPr lang="nl-NL"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err="1">
                          <a:solidFill>
                            <a:schemeClr val="tx1"/>
                          </a:solidFill>
                          <a:latin typeface="+mn-lt"/>
                          <a:ea typeface="+mn-ea"/>
                          <a:cs typeface="+mn-cs"/>
                        </a:rPr>
                        <a:t>Nvt</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kern="1200" dirty="0" err="1">
                          <a:solidFill>
                            <a:schemeClr val="tx1"/>
                          </a:solidFill>
                          <a:latin typeface="+mn-lt"/>
                          <a:ea typeface="+mn-ea"/>
                          <a:cs typeface="+mn-cs"/>
                        </a:rPr>
                        <a:t>PKIoverheid</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err="1">
                          <a:solidFill>
                            <a:schemeClr val="tx1"/>
                          </a:solidFill>
                          <a:latin typeface="+mn-lt"/>
                          <a:ea typeface="+mn-ea"/>
                          <a:cs typeface="+mn-cs"/>
                        </a:rPr>
                        <a:t>Nvt</a:t>
                      </a:r>
                      <a:r>
                        <a:rPr lang="nl-NL" sz="1100" b="0" kern="1200" dirty="0">
                          <a:solidFill>
                            <a:schemeClr val="tx1"/>
                          </a:solidFill>
                          <a:latin typeface="+mn-lt"/>
                          <a:ea typeface="+mn-ea"/>
                          <a:cs typeface="+mn-cs"/>
                        </a:rPr>
                        <a:t> / X.509 conform UBV TLS / </a:t>
                      </a:r>
                      <a:r>
                        <a:rPr lang="nl-NL" sz="1100" b="0" kern="1200" dirty="0" err="1">
                          <a:solidFill>
                            <a:schemeClr val="tx1"/>
                          </a:solidFill>
                          <a:latin typeface="+mn-lt"/>
                          <a:ea typeface="+mn-ea"/>
                          <a:cs typeface="+mn-cs"/>
                        </a:rPr>
                        <a:t>PKIoverheid</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3990915238"/>
                  </a:ext>
                </a:extLst>
              </a:tr>
              <a:tr h="1295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a:t>OAuth2 </a:t>
                      </a:r>
                      <a:r>
                        <a:rPr lang="nl-NL" sz="1100" b="1" dirty="0" err="1"/>
                        <a:t>client_id</a:t>
                      </a:r>
                      <a:endParaRPr lang="nl-NL" sz="11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dirty="0"/>
                        <a:t>Een OIN of een UUID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Client </a:t>
                      </a:r>
                      <a:r>
                        <a:rPr lang="nl-NL" sz="1100" b="0" kern="1200" dirty="0" err="1">
                          <a:solidFill>
                            <a:schemeClr val="tx1"/>
                          </a:solidFill>
                          <a:latin typeface="+mn-lt"/>
                          <a:ea typeface="+mn-ea"/>
                          <a:cs typeface="+mn-cs"/>
                        </a:rPr>
                        <a:t>id</a:t>
                      </a:r>
                      <a:r>
                        <a:rPr lang="nl-NL" sz="1100" b="0" kern="1200" dirty="0">
                          <a:solidFill>
                            <a:schemeClr val="tx1"/>
                          </a:solidFill>
                          <a:latin typeface="+mn-lt"/>
                          <a:ea typeface="+mn-ea"/>
                          <a:cs typeface="+mn-cs"/>
                        </a:rPr>
                        <a:t> per gegevensdienst en onderwijsorganisatie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Is geen OIN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Is geen OIN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469849396"/>
                  </a:ext>
                </a:extLst>
              </a:tr>
              <a:tr h="2316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a:t>OAuth2 Scopes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Conform Afsprakenstelsel OKE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Conform Afsprakenstelsel Edu-V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kern="1200" dirty="0">
                          <a:solidFill>
                            <a:schemeClr val="tx1"/>
                          </a:solidFill>
                          <a:latin typeface="+mn-lt"/>
                          <a:ea typeface="+mn-ea"/>
                          <a:cs typeface="+mn-cs"/>
                        </a:rPr>
                        <a:t>Optioneel / Ongedefinieerd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1259859"/>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err="1"/>
                        <a:t>OAuth</a:t>
                      </a:r>
                      <a:r>
                        <a:rPr lang="nl-NL" sz="1100" b="1" dirty="0"/>
                        <a:t>  Access token Levensduur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200" b="1" dirty="0">
                        <a:latin typeface="Arial" panose="020B0604020202020204" pitchFamily="34" charset="0"/>
                        <a:ea typeface="ADLaM Display" panose="020F0502020204030204" pitchFamily="2"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&lt;1 uur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Wordt bepaald door 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2290008"/>
                  </a:ext>
                </a:extLst>
              </a:tr>
              <a:tr h="26129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err="1"/>
                        <a:t>OAuth</a:t>
                      </a:r>
                      <a:r>
                        <a:rPr lang="nl-NL" sz="1100" b="1" dirty="0"/>
                        <a:t> Access token type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200" b="0" kern="1200" dirty="0" err="1">
                          <a:solidFill>
                            <a:schemeClr val="tx1"/>
                          </a:solidFill>
                          <a:latin typeface="+mn-lt"/>
                          <a:ea typeface="+mn-ea"/>
                          <a:cs typeface="+mn-cs"/>
                        </a:rPr>
                        <a:t>Bearer</a:t>
                      </a:r>
                      <a:r>
                        <a:rPr lang="nl-NL" sz="1200" b="0" kern="1200" dirty="0">
                          <a:solidFill>
                            <a:schemeClr val="tx1"/>
                          </a:solidFill>
                          <a:latin typeface="+mn-lt"/>
                          <a:ea typeface="+mn-ea"/>
                          <a:cs typeface="+mn-cs"/>
                        </a:rPr>
                        <a:t> token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err="1">
                          <a:solidFill>
                            <a:schemeClr val="tx1"/>
                          </a:solidFill>
                          <a:latin typeface="+mn-lt"/>
                          <a:ea typeface="+mn-ea"/>
                          <a:cs typeface="+mn-cs"/>
                        </a:rPr>
                        <a:t>Bearer</a:t>
                      </a:r>
                      <a:r>
                        <a:rPr lang="nl-NL" sz="1100" b="0" kern="1200" dirty="0">
                          <a:solidFill>
                            <a:schemeClr val="tx1"/>
                          </a:solidFill>
                          <a:latin typeface="+mn-lt"/>
                          <a:ea typeface="+mn-ea"/>
                          <a:cs typeface="+mn-cs"/>
                        </a:rPr>
                        <a:t> token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err="1">
                          <a:solidFill>
                            <a:schemeClr val="tx1"/>
                          </a:solidFill>
                          <a:latin typeface="+mn-lt"/>
                          <a:ea typeface="+mn-ea"/>
                          <a:cs typeface="+mn-cs"/>
                        </a:rPr>
                        <a:t>Bearer</a:t>
                      </a:r>
                      <a:r>
                        <a:rPr lang="nl-NL" sz="1100" b="0" kern="1200" dirty="0">
                          <a:solidFill>
                            <a:schemeClr val="tx1"/>
                          </a:solidFill>
                          <a:latin typeface="+mn-lt"/>
                          <a:ea typeface="+mn-ea"/>
                          <a:cs typeface="+mn-cs"/>
                        </a:rPr>
                        <a:t> token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err="1">
                          <a:solidFill>
                            <a:schemeClr val="tx1"/>
                          </a:solidFill>
                          <a:latin typeface="+mn-lt"/>
                          <a:ea typeface="+mn-ea"/>
                          <a:cs typeface="+mn-cs"/>
                        </a:rPr>
                        <a:t>Bearer</a:t>
                      </a:r>
                      <a:r>
                        <a:rPr lang="nl-NL" sz="1100" b="0" kern="1200" dirty="0">
                          <a:solidFill>
                            <a:schemeClr val="tx1"/>
                          </a:solidFill>
                          <a:latin typeface="+mn-lt"/>
                          <a:ea typeface="+mn-ea"/>
                          <a:cs typeface="+mn-cs"/>
                        </a:rPr>
                        <a:t> token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1197614161"/>
                  </a:ext>
                </a:extLst>
              </a:tr>
              <a:tr h="26129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err="1"/>
                        <a:t>Oauth</a:t>
                      </a:r>
                      <a:r>
                        <a:rPr lang="nl-NL" sz="1100" b="1" dirty="0"/>
                        <a:t> AS Discovery </a:t>
                      </a:r>
                      <a:r>
                        <a:rPr lang="nl-NL" sz="1100" b="1" dirty="0" err="1"/>
                        <a:t>endpoint</a:t>
                      </a:r>
                      <a:endParaRPr lang="nl-NL" sz="11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200" b="1" dirty="0">
                        <a:latin typeface="Arial" panose="020B0604020202020204" pitchFamily="34" charset="0"/>
                        <a:ea typeface="ADLaM Display" panose="020F0502020204030204" pitchFamily="2"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kern="1200" dirty="0">
                          <a:solidFill>
                            <a:schemeClr val="tx1"/>
                          </a:solidFill>
                          <a:latin typeface="+mn-lt"/>
                          <a:ea typeface="+mn-ea"/>
                          <a:cs typeface="+mn-cs"/>
                        </a:rPr>
                        <a:t>Optioneel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46564374"/>
                  </a:ext>
                </a:extLst>
              </a:tr>
              <a:tr h="29718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err="1"/>
                        <a:t>Endpoint</a:t>
                      </a:r>
                      <a:r>
                        <a:rPr lang="nl-NL" sz="1100" b="1" dirty="0"/>
                        <a:t> beveiliging (AS/RS)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TLS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 </a:t>
                      </a:r>
                      <a:r>
                        <a:rPr lang="nl-NL" sz="1100" b="0" dirty="0"/>
                        <a:t>TLS</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dirty="0"/>
                        <a:t>TLS</a:t>
                      </a: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TLS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2635496440"/>
                  </a:ext>
                </a:extLst>
              </a:tr>
              <a:tr h="2316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a:t>TLS versie en </a:t>
                      </a:r>
                      <a:r>
                        <a:rPr lang="nl-NL" sz="1100" b="1" dirty="0" err="1"/>
                        <a:t>ciphers</a:t>
                      </a:r>
                      <a:endParaRPr lang="nl-NL" sz="11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Min. v1.3  /NCSC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UBV TLS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nl-NL" sz="1100" b="0" kern="1200" dirty="0">
                          <a:solidFill>
                            <a:schemeClr val="tx1"/>
                          </a:solidFill>
                          <a:latin typeface="+mn-lt"/>
                          <a:ea typeface="+mn-ea"/>
                          <a:cs typeface="+mn-cs"/>
                        </a:rPr>
                        <a:t>UBV TLS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63388277"/>
                  </a:ext>
                </a:extLst>
              </a:tr>
              <a:tr h="23160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nl-NL" sz="1100" b="1" dirty="0"/>
                        <a:t>Mandaat verificatie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nl-NL" sz="1100" b="0" kern="1200" dirty="0">
                          <a:solidFill>
                            <a:schemeClr val="tx1"/>
                          </a:solidFill>
                          <a:latin typeface="+mn-lt"/>
                          <a:ea typeface="+mn-ea"/>
                          <a:cs typeface="+mn-cs"/>
                        </a:rPr>
                        <a:t>Security Token Service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nl-NL" sz="11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1100" b="0" kern="1200" noProof="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nl-NL" sz="1100" b="0" kern="1200" noProof="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22166561"/>
                  </a:ext>
                </a:extLst>
              </a:tr>
            </a:tbl>
          </a:graphicData>
        </a:graphic>
      </p:graphicFrame>
      <p:sp>
        <p:nvSpPr>
          <p:cNvPr id="3" name="Titel 1">
            <a:extLst>
              <a:ext uri="{FF2B5EF4-FFF2-40B4-BE49-F238E27FC236}">
                <a16:creationId xmlns:a16="http://schemas.microsoft.com/office/drawing/2014/main" id="{274B4F5F-F03F-12F2-D9D7-0F3BA07E424E}"/>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Discussie uniform profiel: </a:t>
            </a:r>
            <a:r>
              <a:rPr lang="nl-NL" sz="3300" dirty="0" err="1">
                <a:solidFill>
                  <a:schemeClr val="bg1"/>
                </a:solidFill>
              </a:rPr>
              <a:t>OAuth</a:t>
            </a:r>
            <a:r>
              <a:rPr lang="nl-NL" sz="3300" dirty="0">
                <a:solidFill>
                  <a:schemeClr val="bg1"/>
                </a:solidFill>
              </a:rPr>
              <a:t> client </a:t>
            </a:r>
            <a:r>
              <a:rPr lang="nl-NL" sz="3300" dirty="0" err="1">
                <a:solidFill>
                  <a:schemeClr val="bg1"/>
                </a:solidFill>
              </a:rPr>
              <a:t>credentials</a:t>
            </a:r>
            <a:endParaRPr lang="nl-NL" sz="3300" dirty="0">
              <a:solidFill>
                <a:schemeClr val="bg1"/>
              </a:solidFill>
            </a:endParaRPr>
          </a:p>
        </p:txBody>
      </p:sp>
    </p:spTree>
    <p:extLst>
      <p:ext uri="{BB962C8B-B14F-4D97-AF65-F5344CB8AC3E}">
        <p14:creationId xmlns:p14="http://schemas.microsoft.com/office/powerpoint/2010/main" val="2766481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F56E2404-DC82-37F1-45CA-34E3D9F80F07}"/>
              </a:ext>
            </a:extLst>
          </p:cNvPr>
          <p:cNvSpPr/>
          <p:nvPr/>
        </p:nvSpPr>
        <p:spPr>
          <a:xfrm>
            <a:off x="535530" y="5534119"/>
            <a:ext cx="7965440" cy="1134782"/>
          </a:xfrm>
          <a:prstGeom prst="rect">
            <a:avLst/>
          </a:prstGeom>
          <a:solidFill>
            <a:srgbClr val="ED7D31">
              <a:lumMod val="40000"/>
              <a:lumOff val="60000"/>
            </a:srgbClr>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srgbClr val="C00000"/>
                </a:solidFill>
                <a:effectLst/>
                <a:uLnTx/>
                <a:uFillTx/>
                <a:latin typeface="Calibri" panose="020F0502020204030204"/>
                <a:ea typeface="+mn-ea"/>
                <a:cs typeface="+mn-cs"/>
              </a:rPr>
              <a:t>Communicatieprotocol</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rgbClr val="FFC000">
                  <a:lumMod val="50000"/>
                </a:srgbClr>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rgbClr val="FFC000">
                  <a:lumMod val="50000"/>
                </a:srgbClr>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rgbClr val="5B9BD5">
                  <a:lumMod val="50000"/>
                </a:srgbClr>
              </a:solidFill>
              <a:effectLst/>
              <a:uLnTx/>
              <a:uFillTx/>
              <a:latin typeface="Calibri" panose="020F0502020204030204"/>
              <a:ea typeface="+mn-ea"/>
              <a:cs typeface="+mn-cs"/>
            </a:endParaRPr>
          </a:p>
        </p:txBody>
      </p:sp>
      <p:cxnSp>
        <p:nvCxnSpPr>
          <p:cNvPr id="5" name="Rechte verbindingslijn met pijl 4">
            <a:extLst>
              <a:ext uri="{FF2B5EF4-FFF2-40B4-BE49-F238E27FC236}">
                <a16:creationId xmlns:a16="http://schemas.microsoft.com/office/drawing/2014/main" id="{DDB4218B-2199-5235-5562-F5189378864C}"/>
              </a:ext>
            </a:extLst>
          </p:cNvPr>
          <p:cNvCxnSpPr>
            <a:cxnSpLocks/>
            <a:stCxn id="15" idx="3"/>
            <a:endCxn id="16" idx="1"/>
          </p:cNvCxnSpPr>
          <p:nvPr/>
        </p:nvCxnSpPr>
        <p:spPr>
          <a:xfrm>
            <a:off x="2588081" y="6139098"/>
            <a:ext cx="3961937" cy="0"/>
          </a:xfrm>
          <a:prstGeom prst="straightConnector1">
            <a:avLst/>
          </a:prstGeom>
          <a:noFill/>
          <a:ln w="25400" cap="flat" cmpd="sng" algn="ctr">
            <a:solidFill>
              <a:srgbClr val="C41010"/>
            </a:solidFill>
            <a:prstDash val="dash"/>
            <a:miter lim="800000"/>
            <a:headEnd type="triangle"/>
            <a:tailEnd type="triangle"/>
          </a:ln>
          <a:effectLst/>
        </p:spPr>
      </p:cxnSp>
      <p:sp>
        <p:nvSpPr>
          <p:cNvPr id="6" name="Rechthoek 5">
            <a:extLst>
              <a:ext uri="{FF2B5EF4-FFF2-40B4-BE49-F238E27FC236}">
                <a16:creationId xmlns:a16="http://schemas.microsoft.com/office/drawing/2014/main" id="{DDC8E068-982E-7243-48EE-6938D8E1E584}"/>
              </a:ext>
            </a:extLst>
          </p:cNvPr>
          <p:cNvSpPr/>
          <p:nvPr/>
        </p:nvSpPr>
        <p:spPr>
          <a:xfrm>
            <a:off x="535530" y="4431137"/>
            <a:ext cx="7965440" cy="1089436"/>
          </a:xfrm>
          <a:prstGeom prst="rect">
            <a:avLst/>
          </a:prstGeom>
          <a:solidFill>
            <a:srgbClr val="FFC000">
              <a:lumMod val="40000"/>
              <a:lumOff val="60000"/>
            </a:srgbClr>
          </a:solidFill>
          <a:ln w="12700" cap="flat" cmpd="sng" algn="ctr">
            <a:solidFill>
              <a:srgbClr val="FFC000">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nl-NL" sz="1800" dirty="0">
                <a:solidFill>
                  <a:srgbClr val="FFC000">
                    <a:lumMod val="50000"/>
                  </a:srgbClr>
                </a:solidFill>
                <a:latin typeface="Calibri" panose="020F0502020204030204"/>
                <a:cs typeface="+mn-cs"/>
              </a:rPr>
              <a:t>Transactie</a:t>
            </a:r>
            <a:endParaRPr kumimoji="0" lang="nl-NL" sz="1800" b="0" i="0" u="none" strike="noStrike" kern="1200" cap="none" spc="0" normalizeH="0" baseline="0" noProof="0" dirty="0">
              <a:ln>
                <a:noFill/>
              </a:ln>
              <a:solidFill>
                <a:srgbClr val="FFC000">
                  <a:lumMod val="50000"/>
                </a:srgbClr>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rgbClr val="FFC000">
                  <a:lumMod val="50000"/>
                </a:srgbClr>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rgbClr val="FFC000">
                  <a:lumMod val="50000"/>
                </a:srgbClr>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rgbClr val="5B9BD5">
                  <a:lumMod val="50000"/>
                </a:srgbClr>
              </a:solidFill>
              <a:effectLst/>
              <a:uLnTx/>
              <a:uFillTx/>
              <a:latin typeface="Calibri" panose="020F0502020204030204"/>
              <a:ea typeface="+mn-ea"/>
              <a:cs typeface="+mn-cs"/>
            </a:endParaRPr>
          </a:p>
        </p:txBody>
      </p:sp>
      <p:cxnSp>
        <p:nvCxnSpPr>
          <p:cNvPr id="7" name="Rechte verbindingslijn met pijl 6">
            <a:extLst>
              <a:ext uri="{FF2B5EF4-FFF2-40B4-BE49-F238E27FC236}">
                <a16:creationId xmlns:a16="http://schemas.microsoft.com/office/drawing/2014/main" id="{D012F061-8CF5-7B43-1B83-4C32DD9BC42B}"/>
              </a:ext>
            </a:extLst>
          </p:cNvPr>
          <p:cNvCxnSpPr>
            <a:stCxn id="13" idx="3"/>
            <a:endCxn id="14" idx="1"/>
          </p:cNvCxnSpPr>
          <p:nvPr/>
        </p:nvCxnSpPr>
        <p:spPr>
          <a:xfrm>
            <a:off x="2397667" y="4989992"/>
            <a:ext cx="4318000" cy="0"/>
          </a:xfrm>
          <a:prstGeom prst="straightConnector1">
            <a:avLst/>
          </a:prstGeom>
          <a:noFill/>
          <a:ln w="25400" cap="flat" cmpd="sng" algn="ctr">
            <a:solidFill>
              <a:srgbClr val="FFC000">
                <a:lumMod val="50000"/>
              </a:srgbClr>
            </a:solidFill>
            <a:prstDash val="dash"/>
            <a:miter lim="800000"/>
            <a:headEnd type="triangle"/>
            <a:tailEnd type="triangle"/>
          </a:ln>
          <a:effectLst/>
        </p:spPr>
      </p:cxnSp>
      <p:sp>
        <p:nvSpPr>
          <p:cNvPr id="8" name="Rechthoek 7">
            <a:extLst>
              <a:ext uri="{FF2B5EF4-FFF2-40B4-BE49-F238E27FC236}">
                <a16:creationId xmlns:a16="http://schemas.microsoft.com/office/drawing/2014/main" id="{18E01EC1-EA69-89B6-D34D-3ABF08B75919}"/>
              </a:ext>
            </a:extLst>
          </p:cNvPr>
          <p:cNvSpPr/>
          <p:nvPr/>
        </p:nvSpPr>
        <p:spPr>
          <a:xfrm>
            <a:off x="535530" y="982222"/>
            <a:ext cx="7965440" cy="1052145"/>
          </a:xfrm>
          <a:prstGeom prst="rect">
            <a:avLst/>
          </a:prstGeom>
          <a:solidFill>
            <a:srgbClr val="798A54"/>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nl-NL" sz="1800" dirty="0">
                <a:solidFill>
                  <a:schemeClr val="bg2">
                    <a:lumMod val="90000"/>
                  </a:schemeClr>
                </a:solidFill>
                <a:latin typeface="Calibri" panose="020F0502020204030204"/>
                <a:cs typeface="+mn-cs"/>
              </a:rPr>
              <a:t>P</a:t>
            </a:r>
            <a:r>
              <a:rPr kumimoji="0" lang="nl-NL" sz="1800" b="0" i="0" u="none" strike="noStrike" kern="1200" cap="none" spc="0" normalizeH="0" baseline="0" noProof="0" dirty="0" err="1">
                <a:ln>
                  <a:noFill/>
                </a:ln>
                <a:solidFill>
                  <a:schemeClr val="bg2">
                    <a:lumMod val="90000"/>
                  </a:schemeClr>
                </a:solidFill>
                <a:effectLst/>
                <a:uLnTx/>
                <a:uFillTx/>
                <a:latin typeface="Calibri" panose="020F0502020204030204"/>
                <a:ea typeface="+mn-ea"/>
                <a:cs typeface="+mn-cs"/>
              </a:rPr>
              <a:t>roces</a:t>
            </a:r>
            <a:endParaRPr kumimoji="0" lang="nl-NL" sz="1800" b="0" i="0" u="none" strike="noStrike" kern="1200" cap="none" spc="0" normalizeH="0" baseline="0" noProof="0" dirty="0">
              <a:ln>
                <a:noFill/>
              </a:ln>
              <a:solidFill>
                <a:schemeClr val="bg2">
                  <a:lumMod val="90000"/>
                </a:schemeClr>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chemeClr val="bg2">
                  <a:lumMod val="90000"/>
                </a:schemeClr>
              </a:solidFill>
              <a:effectLst/>
              <a:uLnTx/>
              <a:uFillTx/>
              <a:latin typeface="Calibri" panose="020F0502020204030204"/>
              <a:ea typeface="+mn-ea"/>
              <a:cs typeface="+mn-cs"/>
            </a:endParaRPr>
          </a:p>
        </p:txBody>
      </p:sp>
      <p:sp>
        <p:nvSpPr>
          <p:cNvPr id="9" name="Rechthoek 8">
            <a:extLst>
              <a:ext uri="{FF2B5EF4-FFF2-40B4-BE49-F238E27FC236}">
                <a16:creationId xmlns:a16="http://schemas.microsoft.com/office/drawing/2014/main" id="{C6127B17-9749-E97C-A9D7-F6A8A05E8A8C}"/>
              </a:ext>
            </a:extLst>
          </p:cNvPr>
          <p:cNvSpPr/>
          <p:nvPr/>
        </p:nvSpPr>
        <p:spPr>
          <a:xfrm>
            <a:off x="738730" y="1417524"/>
            <a:ext cx="973259" cy="562964"/>
          </a:xfrm>
          <a:prstGeom prst="rect">
            <a:avLst/>
          </a:prstGeom>
          <a:solidFill>
            <a:srgbClr val="798A54"/>
          </a:solidFill>
          <a:ln w="12700" cap="flat" cmpd="sng" algn="ctr">
            <a:solidFill>
              <a:schemeClr val="bg2">
                <a:lumMod val="7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050" b="0" i="0" u="none" strike="noStrike" kern="1200" cap="none" spc="0" normalizeH="0" baseline="0" noProof="0" dirty="0">
                <a:ln>
                  <a:noFill/>
                </a:ln>
                <a:solidFill>
                  <a:prstClr val="black"/>
                </a:solidFill>
                <a:effectLst/>
                <a:uLnTx/>
                <a:uFillTx/>
                <a:latin typeface="Calibri" panose="020F0502020204030204"/>
                <a:ea typeface="+mn-ea"/>
                <a:cs typeface="+mn-cs"/>
              </a:rPr>
              <a:t>Bedrijfsproces</a:t>
            </a:r>
          </a:p>
        </p:txBody>
      </p:sp>
      <p:sp>
        <p:nvSpPr>
          <p:cNvPr id="10" name="Rechthoek 9">
            <a:extLst>
              <a:ext uri="{FF2B5EF4-FFF2-40B4-BE49-F238E27FC236}">
                <a16:creationId xmlns:a16="http://schemas.microsoft.com/office/drawing/2014/main" id="{270F2EFB-433E-8FCD-7D71-5DE8C4E1EAFF}"/>
              </a:ext>
            </a:extLst>
          </p:cNvPr>
          <p:cNvSpPr/>
          <p:nvPr/>
        </p:nvSpPr>
        <p:spPr>
          <a:xfrm>
            <a:off x="7426110" y="1425354"/>
            <a:ext cx="973259" cy="555134"/>
          </a:xfrm>
          <a:prstGeom prst="rect">
            <a:avLst/>
          </a:prstGeom>
          <a:solidFill>
            <a:srgbClr val="798A54"/>
          </a:solidFill>
          <a:ln w="12700" cap="flat" cmpd="sng" algn="ctr">
            <a:solidFill>
              <a:schemeClr val="bg2">
                <a:lumMod val="7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050" b="0" i="0" u="none" strike="noStrike" kern="1200" cap="none" spc="0" normalizeH="0" baseline="0" noProof="0" dirty="0">
                <a:ln>
                  <a:noFill/>
                </a:ln>
                <a:solidFill>
                  <a:prstClr val="black"/>
                </a:solidFill>
                <a:effectLst/>
                <a:uLnTx/>
                <a:uFillTx/>
                <a:latin typeface="Calibri" panose="020F0502020204030204"/>
                <a:ea typeface="+mn-ea"/>
                <a:cs typeface="+mn-cs"/>
              </a:rPr>
              <a:t>Bedrijfsproces</a:t>
            </a:r>
          </a:p>
        </p:txBody>
      </p:sp>
      <p:cxnSp>
        <p:nvCxnSpPr>
          <p:cNvPr id="11" name="Rechte verbindingslijn met pijl 10">
            <a:extLst>
              <a:ext uri="{FF2B5EF4-FFF2-40B4-BE49-F238E27FC236}">
                <a16:creationId xmlns:a16="http://schemas.microsoft.com/office/drawing/2014/main" id="{645118D8-75D2-92FE-0D7E-AF354ECF1FE5}"/>
              </a:ext>
            </a:extLst>
          </p:cNvPr>
          <p:cNvCxnSpPr>
            <a:cxnSpLocks/>
            <a:stCxn id="9" idx="3"/>
            <a:endCxn id="10" idx="1"/>
          </p:cNvCxnSpPr>
          <p:nvPr/>
        </p:nvCxnSpPr>
        <p:spPr>
          <a:xfrm>
            <a:off x="1711989" y="1699006"/>
            <a:ext cx="5714121" cy="3915"/>
          </a:xfrm>
          <a:prstGeom prst="straightConnector1">
            <a:avLst/>
          </a:prstGeom>
          <a:noFill/>
          <a:ln w="22225" cap="flat" cmpd="sng" algn="ctr">
            <a:solidFill>
              <a:schemeClr val="bg2">
                <a:lumMod val="75000"/>
              </a:schemeClr>
            </a:solidFill>
            <a:prstDash val="dash"/>
            <a:miter lim="800000"/>
            <a:headEnd type="triangle"/>
            <a:tailEnd type="triangle"/>
          </a:ln>
          <a:effectLst/>
        </p:spPr>
      </p:cxnSp>
      <p:sp>
        <p:nvSpPr>
          <p:cNvPr id="12" name="Rechthoek 11">
            <a:extLst>
              <a:ext uri="{FF2B5EF4-FFF2-40B4-BE49-F238E27FC236}">
                <a16:creationId xmlns:a16="http://schemas.microsoft.com/office/drawing/2014/main" id="{531890FE-232C-4610-C9EB-29F5F77C3448}"/>
              </a:ext>
            </a:extLst>
          </p:cNvPr>
          <p:cNvSpPr/>
          <p:nvPr/>
        </p:nvSpPr>
        <p:spPr>
          <a:xfrm>
            <a:off x="3400763" y="5949704"/>
            <a:ext cx="2260553" cy="468677"/>
          </a:xfrm>
          <a:prstGeom prst="rect">
            <a:avLst/>
          </a:prstGeom>
          <a:solidFill>
            <a:srgbClr val="ED7D31">
              <a:lumMod val="75000"/>
            </a:srgbClr>
          </a:solidFill>
          <a:ln w="12700" cap="flat" cmpd="sng" algn="ctr">
            <a:solidFill>
              <a:srgbClr val="C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rPr>
              <a:t>Vertrouwelijkheid &amp; Integriteit op transportniveau </a:t>
            </a:r>
          </a:p>
        </p:txBody>
      </p:sp>
      <p:sp>
        <p:nvSpPr>
          <p:cNvPr id="13" name="Rechthoek 12">
            <a:extLst>
              <a:ext uri="{FF2B5EF4-FFF2-40B4-BE49-F238E27FC236}">
                <a16:creationId xmlns:a16="http://schemas.microsoft.com/office/drawing/2014/main" id="{53381FF3-ABD5-7ACE-A3C9-E20051929FE5}"/>
              </a:ext>
            </a:extLst>
          </p:cNvPr>
          <p:cNvSpPr/>
          <p:nvPr/>
        </p:nvSpPr>
        <p:spPr>
          <a:xfrm>
            <a:off x="738730" y="4511514"/>
            <a:ext cx="1658937" cy="956955"/>
          </a:xfrm>
          <a:prstGeom prst="rect">
            <a:avLst/>
          </a:prstGeom>
          <a:solidFill>
            <a:srgbClr val="FFC000">
              <a:lumMod val="75000"/>
            </a:srgbClr>
          </a:solidFill>
          <a:ln w="12700" cap="flat" cmpd="sng" algn="ctr">
            <a:solidFill>
              <a:srgbClr val="FFC000">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rPr>
              <a:t>Applicatie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rPr>
              <a:t>(service)</a:t>
            </a:r>
          </a:p>
        </p:txBody>
      </p:sp>
      <p:sp>
        <p:nvSpPr>
          <p:cNvPr id="14" name="Rechthoek 13">
            <a:extLst>
              <a:ext uri="{FF2B5EF4-FFF2-40B4-BE49-F238E27FC236}">
                <a16:creationId xmlns:a16="http://schemas.microsoft.com/office/drawing/2014/main" id="{636C703F-62A1-CA88-34CE-591351A3A126}"/>
              </a:ext>
            </a:extLst>
          </p:cNvPr>
          <p:cNvSpPr/>
          <p:nvPr/>
        </p:nvSpPr>
        <p:spPr>
          <a:xfrm>
            <a:off x="6715667" y="4511515"/>
            <a:ext cx="1683703" cy="956954"/>
          </a:xfrm>
          <a:prstGeom prst="rect">
            <a:avLst/>
          </a:prstGeom>
          <a:solidFill>
            <a:srgbClr val="FFC000">
              <a:lumMod val="75000"/>
            </a:srgbClr>
          </a:solidFill>
          <a:ln w="12700" cap="flat" cmpd="sng" algn="ctr">
            <a:solidFill>
              <a:srgbClr val="FFC000">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rPr>
              <a:t>Applicatie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rPr>
              <a:t>(service)</a:t>
            </a:r>
          </a:p>
        </p:txBody>
      </p:sp>
      <p:sp>
        <p:nvSpPr>
          <p:cNvPr id="15" name="Rechthoek 14">
            <a:extLst>
              <a:ext uri="{FF2B5EF4-FFF2-40B4-BE49-F238E27FC236}">
                <a16:creationId xmlns:a16="http://schemas.microsoft.com/office/drawing/2014/main" id="{93B95270-D7EB-B6CD-D7C0-85CC20BEB544}"/>
              </a:ext>
            </a:extLst>
          </p:cNvPr>
          <p:cNvSpPr/>
          <p:nvPr/>
        </p:nvSpPr>
        <p:spPr>
          <a:xfrm>
            <a:off x="738730" y="5706311"/>
            <a:ext cx="1849351" cy="865574"/>
          </a:xfrm>
          <a:prstGeom prst="rect">
            <a:avLst/>
          </a:prstGeom>
          <a:solidFill>
            <a:srgbClr val="C41010"/>
          </a:solidFill>
          <a:ln w="12700" cap="flat" cmpd="sng" algn="ctr">
            <a:solidFill>
              <a:srgbClr val="C4101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rPr>
              <a:t>Infrastructuur</a:t>
            </a:r>
          </a:p>
        </p:txBody>
      </p:sp>
      <p:sp>
        <p:nvSpPr>
          <p:cNvPr id="16" name="Rechthoek 15">
            <a:extLst>
              <a:ext uri="{FF2B5EF4-FFF2-40B4-BE49-F238E27FC236}">
                <a16:creationId xmlns:a16="http://schemas.microsoft.com/office/drawing/2014/main" id="{AEC8EE34-C69A-A840-6A3A-EB71719079F3}"/>
              </a:ext>
            </a:extLst>
          </p:cNvPr>
          <p:cNvSpPr/>
          <p:nvPr/>
        </p:nvSpPr>
        <p:spPr>
          <a:xfrm>
            <a:off x="6550018" y="5706311"/>
            <a:ext cx="1849351" cy="865574"/>
          </a:xfrm>
          <a:prstGeom prst="rect">
            <a:avLst/>
          </a:prstGeom>
          <a:solidFill>
            <a:srgbClr val="C41010"/>
          </a:solidFill>
          <a:ln w="12700" cap="flat" cmpd="sng" algn="ctr">
            <a:solidFill>
              <a:srgbClr val="C4101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rPr>
              <a:t>Infrastructuur</a:t>
            </a:r>
          </a:p>
        </p:txBody>
      </p:sp>
      <p:sp>
        <p:nvSpPr>
          <p:cNvPr id="17" name="Rechthoek 16">
            <a:extLst>
              <a:ext uri="{FF2B5EF4-FFF2-40B4-BE49-F238E27FC236}">
                <a16:creationId xmlns:a16="http://schemas.microsoft.com/office/drawing/2014/main" id="{E621288D-5540-E88D-6619-539675596EC1}"/>
              </a:ext>
            </a:extLst>
          </p:cNvPr>
          <p:cNvSpPr/>
          <p:nvPr/>
        </p:nvSpPr>
        <p:spPr>
          <a:xfrm>
            <a:off x="3400763" y="4752524"/>
            <a:ext cx="2260553" cy="715945"/>
          </a:xfrm>
          <a:prstGeom prst="rect">
            <a:avLst/>
          </a:prstGeom>
          <a:solidFill>
            <a:srgbClr val="FFC000">
              <a:lumMod val="75000"/>
            </a:srgbClr>
          </a:solidFill>
          <a:ln w="12700" cap="flat" cmpd="sng" algn="ctr">
            <a:solidFill>
              <a:srgbClr val="FFC000">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nl-NL" sz="1100" dirty="0">
                <a:solidFill>
                  <a:prstClr val="black"/>
                </a:solidFill>
                <a:latin typeface="Calibri" panose="020F0502020204030204"/>
                <a:cs typeface="+mn-cs"/>
              </a:rPr>
              <a:t>V</a:t>
            </a:r>
            <a:r>
              <a:rPr kumimoji="0" lang="nl-NL" sz="1100" b="0" i="0" u="none" strike="noStrike" kern="1200" cap="none" spc="0" normalizeH="0" baseline="0" noProof="0" dirty="0" err="1">
                <a:ln>
                  <a:noFill/>
                </a:ln>
                <a:solidFill>
                  <a:prstClr val="black"/>
                </a:solidFill>
                <a:effectLst/>
                <a:uLnTx/>
                <a:uFillTx/>
                <a:latin typeface="Calibri" panose="020F0502020204030204"/>
                <a:ea typeface="+mn-ea"/>
                <a:cs typeface="+mn-cs"/>
              </a:rPr>
              <a:t>ertrouwelijkheid</a:t>
            </a:r>
            <a:r>
              <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rPr>
              <a:t> &amp; Integriteit op</a:t>
            </a:r>
            <a:r>
              <a:rPr lang="nl-NL" sz="1100" dirty="0">
                <a:solidFill>
                  <a:prstClr val="black"/>
                </a:solidFill>
                <a:latin typeface="Calibri" panose="020F0502020204030204"/>
                <a:cs typeface="+mn-cs"/>
              </a:rPr>
              <a:t> applicatieniveau</a:t>
            </a:r>
          </a:p>
        </p:txBody>
      </p:sp>
      <p:sp>
        <p:nvSpPr>
          <p:cNvPr id="18" name="Rechthoek 17">
            <a:extLst>
              <a:ext uri="{FF2B5EF4-FFF2-40B4-BE49-F238E27FC236}">
                <a16:creationId xmlns:a16="http://schemas.microsoft.com/office/drawing/2014/main" id="{86AA5565-E7EE-08A8-D759-CC8F124EE268}"/>
              </a:ext>
            </a:extLst>
          </p:cNvPr>
          <p:cNvSpPr/>
          <p:nvPr/>
        </p:nvSpPr>
        <p:spPr>
          <a:xfrm>
            <a:off x="535530" y="2052800"/>
            <a:ext cx="7965440" cy="1021771"/>
          </a:xfrm>
          <a:prstGeom prst="rect">
            <a:avLst/>
          </a:prstGeom>
          <a:solidFill>
            <a:srgbClr val="70AD47">
              <a:lumMod val="40000"/>
              <a:lumOff val="60000"/>
            </a:srgbClr>
          </a:solidFill>
          <a:ln w="12700" cap="flat" cmpd="sng" algn="ctr">
            <a:solidFill>
              <a:srgbClr val="70AD47">
                <a:lumMod val="7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srgbClr val="70AD47">
                    <a:lumMod val="50000"/>
                  </a:srgbClr>
                </a:solidFill>
                <a:effectLst/>
                <a:uLnTx/>
                <a:uFillTx/>
                <a:latin typeface="Calibri" panose="020F0502020204030204"/>
                <a:ea typeface="+mn-ea"/>
                <a:cs typeface="+mn-cs"/>
              </a:rPr>
              <a:t>Gegevensdefinities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rgbClr val="70AD47">
                  <a:lumMod val="50000"/>
                </a:srgbClr>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rgbClr val="5B9BD5">
                  <a:lumMod val="50000"/>
                </a:srgbClr>
              </a:solidFill>
              <a:effectLst/>
              <a:uLnTx/>
              <a:uFillTx/>
              <a:latin typeface="Calibri" panose="020F0502020204030204"/>
              <a:ea typeface="+mn-ea"/>
              <a:cs typeface="+mn-cs"/>
            </a:endParaRPr>
          </a:p>
        </p:txBody>
      </p:sp>
      <p:sp>
        <p:nvSpPr>
          <p:cNvPr id="19" name="Rechthoek 18">
            <a:extLst>
              <a:ext uri="{FF2B5EF4-FFF2-40B4-BE49-F238E27FC236}">
                <a16:creationId xmlns:a16="http://schemas.microsoft.com/office/drawing/2014/main" id="{B36CEC07-B118-2BE8-B43F-0414D4CDB0C7}"/>
              </a:ext>
            </a:extLst>
          </p:cNvPr>
          <p:cNvSpPr/>
          <p:nvPr/>
        </p:nvSpPr>
        <p:spPr>
          <a:xfrm>
            <a:off x="738729" y="2307130"/>
            <a:ext cx="1090449" cy="702179"/>
          </a:xfrm>
          <a:prstGeom prst="rect">
            <a:avLst/>
          </a:prstGeom>
          <a:solidFill>
            <a:srgbClr val="70AD47">
              <a:lumMod val="75000"/>
            </a:srgbClr>
          </a:solidFill>
          <a:ln w="12700" cap="flat" cmpd="sng" algn="ctr">
            <a:solidFill>
              <a:srgbClr val="70AD47">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rPr>
              <a:t>Gegevens</a:t>
            </a:r>
          </a:p>
        </p:txBody>
      </p:sp>
      <p:sp>
        <p:nvSpPr>
          <p:cNvPr id="20" name="Rechthoek 19">
            <a:extLst>
              <a:ext uri="{FF2B5EF4-FFF2-40B4-BE49-F238E27FC236}">
                <a16:creationId xmlns:a16="http://schemas.microsoft.com/office/drawing/2014/main" id="{E7CFEB0A-21A0-62F5-404F-944F5D0E2906}"/>
              </a:ext>
            </a:extLst>
          </p:cNvPr>
          <p:cNvSpPr/>
          <p:nvPr/>
        </p:nvSpPr>
        <p:spPr>
          <a:xfrm>
            <a:off x="7308919" y="2307232"/>
            <a:ext cx="1090449" cy="702078"/>
          </a:xfrm>
          <a:prstGeom prst="rect">
            <a:avLst/>
          </a:prstGeom>
          <a:solidFill>
            <a:srgbClr val="70AD47">
              <a:lumMod val="75000"/>
            </a:srgbClr>
          </a:solidFill>
          <a:ln w="12700" cap="flat" cmpd="sng" algn="ctr">
            <a:solidFill>
              <a:srgbClr val="70AD47">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rPr>
              <a:t>Gegevens</a:t>
            </a:r>
          </a:p>
        </p:txBody>
      </p:sp>
      <p:cxnSp>
        <p:nvCxnSpPr>
          <p:cNvPr id="21" name="Rechte verbindingslijn met pijl 20">
            <a:extLst>
              <a:ext uri="{FF2B5EF4-FFF2-40B4-BE49-F238E27FC236}">
                <a16:creationId xmlns:a16="http://schemas.microsoft.com/office/drawing/2014/main" id="{9168D059-C58A-E79C-7888-8173126EE871}"/>
              </a:ext>
            </a:extLst>
          </p:cNvPr>
          <p:cNvCxnSpPr>
            <a:cxnSpLocks/>
            <a:stCxn id="19" idx="3"/>
            <a:endCxn id="20" idx="1"/>
          </p:cNvCxnSpPr>
          <p:nvPr/>
        </p:nvCxnSpPr>
        <p:spPr>
          <a:xfrm>
            <a:off x="1829178" y="2658220"/>
            <a:ext cx="5479741" cy="51"/>
          </a:xfrm>
          <a:prstGeom prst="straightConnector1">
            <a:avLst/>
          </a:prstGeom>
          <a:noFill/>
          <a:ln w="25400" cap="flat" cmpd="sng" algn="ctr">
            <a:solidFill>
              <a:srgbClr val="70AD47">
                <a:lumMod val="50000"/>
              </a:srgbClr>
            </a:solidFill>
            <a:prstDash val="dash"/>
            <a:miter lim="800000"/>
            <a:headEnd type="triangle"/>
            <a:tailEnd type="triangle"/>
          </a:ln>
          <a:effectLst/>
        </p:spPr>
      </p:cxnSp>
      <p:sp>
        <p:nvSpPr>
          <p:cNvPr id="22" name="Rechthoek 21">
            <a:extLst>
              <a:ext uri="{FF2B5EF4-FFF2-40B4-BE49-F238E27FC236}">
                <a16:creationId xmlns:a16="http://schemas.microsoft.com/office/drawing/2014/main" id="{52221D8B-7257-C43E-F460-E59C40CB25EA}"/>
              </a:ext>
            </a:extLst>
          </p:cNvPr>
          <p:cNvSpPr/>
          <p:nvPr/>
        </p:nvSpPr>
        <p:spPr>
          <a:xfrm>
            <a:off x="3400763" y="2455706"/>
            <a:ext cx="2260553" cy="345440"/>
          </a:xfrm>
          <a:prstGeom prst="rect">
            <a:avLst/>
          </a:prstGeom>
          <a:solidFill>
            <a:srgbClr val="70AD47">
              <a:lumMod val="75000"/>
            </a:srgbClr>
          </a:solidFill>
          <a:ln w="12700" cap="flat" cmpd="sng" algn="ctr">
            <a:solidFill>
              <a:srgbClr val="70AD47">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prstClr val="black"/>
                </a:solidFill>
                <a:effectLst/>
                <a:uLnTx/>
                <a:uFillTx/>
                <a:latin typeface="Calibri" panose="020F0502020204030204"/>
                <a:ea typeface="+mn-ea"/>
                <a:cs typeface="+mn-cs"/>
              </a:rPr>
              <a:t>Gegevensstructuren</a:t>
            </a:r>
          </a:p>
        </p:txBody>
      </p:sp>
      <p:sp>
        <p:nvSpPr>
          <p:cNvPr id="23" name="Rechthoek 22">
            <a:extLst>
              <a:ext uri="{FF2B5EF4-FFF2-40B4-BE49-F238E27FC236}">
                <a16:creationId xmlns:a16="http://schemas.microsoft.com/office/drawing/2014/main" id="{A4E3D8F4-2C2D-0C6D-45A1-4451B3094618}"/>
              </a:ext>
            </a:extLst>
          </p:cNvPr>
          <p:cNvSpPr/>
          <p:nvPr/>
        </p:nvSpPr>
        <p:spPr>
          <a:xfrm>
            <a:off x="535530" y="3076254"/>
            <a:ext cx="7965440" cy="1330764"/>
          </a:xfrm>
          <a:prstGeom prst="rect">
            <a:avLst/>
          </a:prstGeom>
          <a:solidFill>
            <a:schemeClr val="tx2">
              <a:lumMod val="60000"/>
              <a:lumOff val="40000"/>
            </a:schemeClr>
          </a:solidFill>
          <a:ln w="12700" cap="flat" cmpd="sng" algn="ctr">
            <a:solidFill>
              <a:srgbClr val="0A5238"/>
            </a:solidFill>
            <a:prstDash val="solid"/>
            <a:miter lim="800000"/>
          </a:ln>
          <a:effectLst/>
        </p:spPr>
        <p:txBody>
          <a:bodyPr rtlCol="0" anchor="t"/>
          <a:lstStyle/>
          <a:p>
            <a:pPr algn="ctr">
              <a:defRPr/>
            </a:pPr>
            <a:r>
              <a:rPr lang="nl-NL" sz="1800" dirty="0">
                <a:solidFill>
                  <a:schemeClr val="bg1"/>
                </a:solidFill>
                <a:latin typeface="Calibri" panose="020F0502020204030204"/>
                <a:cs typeface="+mn-cs"/>
              </a:rPr>
              <a:t>Mandaatbeheer</a:t>
            </a:r>
          </a:p>
        </p:txBody>
      </p:sp>
      <p:sp>
        <p:nvSpPr>
          <p:cNvPr id="24" name="Rechthoek 23">
            <a:extLst>
              <a:ext uri="{FF2B5EF4-FFF2-40B4-BE49-F238E27FC236}">
                <a16:creationId xmlns:a16="http://schemas.microsoft.com/office/drawing/2014/main" id="{1EB41047-3AA5-F52B-9C30-E068621C1CF6}"/>
              </a:ext>
            </a:extLst>
          </p:cNvPr>
          <p:cNvSpPr/>
          <p:nvPr/>
        </p:nvSpPr>
        <p:spPr>
          <a:xfrm>
            <a:off x="738729" y="3940898"/>
            <a:ext cx="1348424" cy="244206"/>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t"/>
          <a:lstStyle/>
          <a:p>
            <a:pPr algn="ctr">
              <a:defRPr/>
            </a:pPr>
            <a:r>
              <a:rPr lang="nl-NL" sz="900" dirty="0" err="1">
                <a:solidFill>
                  <a:schemeClr val="bg1"/>
                </a:solidFill>
                <a:latin typeface="Calibri" panose="020F0502020204030204" pitchFamily="34" charset="0"/>
              </a:rPr>
              <a:t>Delegatee</a:t>
            </a:r>
            <a:endParaRPr lang="nl-NL" sz="900" dirty="0">
              <a:solidFill>
                <a:schemeClr val="bg1"/>
              </a:solidFill>
              <a:latin typeface="Calibri" panose="020F0502020204030204" pitchFamily="34" charset="0"/>
            </a:endParaRPr>
          </a:p>
        </p:txBody>
      </p:sp>
      <p:cxnSp>
        <p:nvCxnSpPr>
          <p:cNvPr id="25" name="Rechte verbindingslijn met pijl 24">
            <a:extLst>
              <a:ext uri="{FF2B5EF4-FFF2-40B4-BE49-F238E27FC236}">
                <a16:creationId xmlns:a16="http://schemas.microsoft.com/office/drawing/2014/main" id="{A64D6C9E-034C-9E3A-0540-56C6C13FCD87}"/>
              </a:ext>
            </a:extLst>
          </p:cNvPr>
          <p:cNvCxnSpPr>
            <a:cxnSpLocks/>
            <a:stCxn id="24" idx="3"/>
          </p:cNvCxnSpPr>
          <p:nvPr/>
        </p:nvCxnSpPr>
        <p:spPr>
          <a:xfrm>
            <a:off x="2087153" y="4063001"/>
            <a:ext cx="1313610" cy="0"/>
          </a:xfrm>
          <a:prstGeom prst="straightConnector1">
            <a:avLst/>
          </a:prstGeom>
          <a:noFill/>
          <a:ln w="25400" cap="flat" cmpd="sng" algn="ctr">
            <a:solidFill>
              <a:schemeClr val="accent1">
                <a:lumMod val="50000"/>
              </a:schemeClr>
            </a:solidFill>
            <a:prstDash val="dash"/>
            <a:miter lim="800000"/>
            <a:headEnd type="none"/>
            <a:tailEnd type="triangle"/>
          </a:ln>
          <a:effectLst/>
        </p:spPr>
      </p:cxnSp>
      <p:sp>
        <p:nvSpPr>
          <p:cNvPr id="26" name="Rechthoek 25">
            <a:extLst>
              <a:ext uri="{FF2B5EF4-FFF2-40B4-BE49-F238E27FC236}">
                <a16:creationId xmlns:a16="http://schemas.microsoft.com/office/drawing/2014/main" id="{6DCC22D9-CD7B-4CC2-F16E-D21788FD8A88}"/>
              </a:ext>
            </a:extLst>
          </p:cNvPr>
          <p:cNvSpPr/>
          <p:nvPr/>
        </p:nvSpPr>
        <p:spPr>
          <a:xfrm>
            <a:off x="7050945" y="3940898"/>
            <a:ext cx="1346937" cy="244200"/>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t"/>
          <a:lstStyle/>
          <a:p>
            <a:pPr>
              <a:defRPr/>
            </a:pPr>
            <a:r>
              <a:rPr lang="nl-NL" sz="900" dirty="0" err="1">
                <a:solidFill>
                  <a:schemeClr val="bg1"/>
                </a:solidFill>
                <a:latin typeface="Calibri" panose="020F0502020204030204" pitchFamily="34" charset="0"/>
              </a:rPr>
              <a:t>Delegatee</a:t>
            </a:r>
            <a:endParaRPr lang="nl-NL" sz="900" dirty="0">
              <a:solidFill>
                <a:schemeClr val="bg1"/>
              </a:solidFill>
              <a:latin typeface="Calibri" panose="020F0502020204030204" pitchFamily="34" charset="0"/>
            </a:endParaRPr>
          </a:p>
          <a:p>
            <a:pPr algn="ctr">
              <a:defRPr/>
            </a:pPr>
            <a:endParaRPr lang="nl-NL" dirty="0">
              <a:solidFill>
                <a:schemeClr val="bg1"/>
              </a:solidFill>
              <a:cs typeface="Arial" panose="020B0604020202020204" pitchFamily="34" charset="0"/>
            </a:endParaRPr>
          </a:p>
        </p:txBody>
      </p:sp>
      <p:sp>
        <p:nvSpPr>
          <p:cNvPr id="27" name="Rechthoek 26">
            <a:extLst>
              <a:ext uri="{FF2B5EF4-FFF2-40B4-BE49-F238E27FC236}">
                <a16:creationId xmlns:a16="http://schemas.microsoft.com/office/drawing/2014/main" id="{6086C6BE-9AB8-8140-BE1B-479DB053DB08}"/>
              </a:ext>
            </a:extLst>
          </p:cNvPr>
          <p:cNvSpPr/>
          <p:nvPr/>
        </p:nvSpPr>
        <p:spPr>
          <a:xfrm>
            <a:off x="738729" y="3471646"/>
            <a:ext cx="1348424" cy="244206"/>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t"/>
          <a:lstStyle/>
          <a:p>
            <a:pPr algn="ctr">
              <a:defRPr/>
            </a:pPr>
            <a:r>
              <a:rPr lang="nl-NL" sz="900" dirty="0" err="1">
                <a:solidFill>
                  <a:schemeClr val="bg1"/>
                </a:solidFill>
                <a:effectLst/>
                <a:latin typeface="Calibri" panose="020F0502020204030204" pitchFamily="34" charset="0"/>
                <a:ea typeface="Calibri" panose="020F0502020204030204" pitchFamily="34" charset="0"/>
              </a:rPr>
              <a:t>Delegator</a:t>
            </a:r>
            <a:endParaRPr lang="nl-NL" sz="300" dirty="0">
              <a:solidFill>
                <a:schemeClr val="bg1"/>
              </a:solidFill>
              <a:cs typeface="Arial" panose="020B0604020202020204" pitchFamily="34" charset="0"/>
            </a:endParaRPr>
          </a:p>
        </p:txBody>
      </p:sp>
      <p:cxnSp>
        <p:nvCxnSpPr>
          <p:cNvPr id="28" name="Rechte verbindingslijn met pijl 27">
            <a:extLst>
              <a:ext uri="{FF2B5EF4-FFF2-40B4-BE49-F238E27FC236}">
                <a16:creationId xmlns:a16="http://schemas.microsoft.com/office/drawing/2014/main" id="{FFCAD059-F2E6-FB68-8552-187B633ECCAE}"/>
              </a:ext>
            </a:extLst>
          </p:cNvPr>
          <p:cNvCxnSpPr>
            <a:cxnSpLocks/>
            <a:stCxn id="27" idx="3"/>
          </p:cNvCxnSpPr>
          <p:nvPr/>
        </p:nvCxnSpPr>
        <p:spPr>
          <a:xfrm>
            <a:off x="2087153" y="3593749"/>
            <a:ext cx="1313610" cy="14829"/>
          </a:xfrm>
          <a:prstGeom prst="straightConnector1">
            <a:avLst/>
          </a:prstGeom>
          <a:noFill/>
          <a:ln w="25400" cap="flat" cmpd="sng" algn="ctr">
            <a:solidFill>
              <a:schemeClr val="accent1">
                <a:lumMod val="50000"/>
              </a:schemeClr>
            </a:solidFill>
            <a:prstDash val="dash"/>
            <a:miter lim="800000"/>
            <a:headEnd type="none"/>
            <a:tailEnd type="triangle"/>
          </a:ln>
          <a:effectLst/>
        </p:spPr>
      </p:cxnSp>
      <p:sp>
        <p:nvSpPr>
          <p:cNvPr id="29" name="Rechthoek 28">
            <a:extLst>
              <a:ext uri="{FF2B5EF4-FFF2-40B4-BE49-F238E27FC236}">
                <a16:creationId xmlns:a16="http://schemas.microsoft.com/office/drawing/2014/main" id="{139FD7DD-50ED-9E07-D03A-87FEC5D7E694}"/>
              </a:ext>
            </a:extLst>
          </p:cNvPr>
          <p:cNvSpPr/>
          <p:nvPr/>
        </p:nvSpPr>
        <p:spPr>
          <a:xfrm>
            <a:off x="7050945" y="3486476"/>
            <a:ext cx="1346937" cy="244200"/>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t"/>
          <a:lstStyle/>
          <a:p>
            <a:pPr>
              <a:defRPr/>
            </a:pPr>
            <a:r>
              <a:rPr lang="nl-NL" sz="900" dirty="0" err="1">
                <a:solidFill>
                  <a:schemeClr val="bg1"/>
                </a:solidFill>
                <a:effectLst/>
                <a:latin typeface="Calibri" panose="020F0502020204030204" pitchFamily="34" charset="0"/>
                <a:ea typeface="Calibri" panose="020F0502020204030204" pitchFamily="34" charset="0"/>
              </a:rPr>
              <a:t>Delegator</a:t>
            </a:r>
            <a:endParaRPr lang="nl-NL" sz="300" dirty="0">
              <a:solidFill>
                <a:schemeClr val="bg1"/>
              </a:solidFill>
              <a:cs typeface="Arial" panose="020B0604020202020204" pitchFamily="34" charset="0"/>
            </a:endParaRPr>
          </a:p>
        </p:txBody>
      </p:sp>
      <p:sp>
        <p:nvSpPr>
          <p:cNvPr id="30" name="Rechthoek 29">
            <a:extLst>
              <a:ext uri="{FF2B5EF4-FFF2-40B4-BE49-F238E27FC236}">
                <a16:creationId xmlns:a16="http://schemas.microsoft.com/office/drawing/2014/main" id="{8C1D5109-1397-B310-9DB6-87869A3DAF2D}"/>
              </a:ext>
            </a:extLst>
          </p:cNvPr>
          <p:cNvSpPr/>
          <p:nvPr/>
        </p:nvSpPr>
        <p:spPr>
          <a:xfrm>
            <a:off x="3400763" y="3471647"/>
            <a:ext cx="2260553" cy="713458"/>
          </a:xfrm>
          <a:prstGeom prst="rect">
            <a:avLst/>
          </a:prstGeom>
          <a:solidFill>
            <a:schemeClr val="tx2">
              <a:lumMod val="60000"/>
              <a:lumOff val="40000"/>
            </a:schemeClr>
          </a:solidFill>
          <a:ln w="12700" cap="flat" cmpd="sng" algn="ctr">
            <a:solidFill>
              <a:schemeClr val="accent1">
                <a:lumMod val="50000"/>
              </a:schemeClr>
            </a:solidFill>
            <a:prstDash val="solid"/>
            <a:miter lim="800000"/>
          </a:ln>
          <a:effectLst/>
        </p:spPr>
        <p:txBody>
          <a:bodyPr rtlCol="0" anchor="ctr"/>
          <a:lstStyle/>
          <a:p>
            <a:pPr>
              <a:defRPr/>
            </a:pPr>
            <a:r>
              <a:rPr lang="nl-NL" sz="1100" dirty="0">
                <a:solidFill>
                  <a:schemeClr val="bg1"/>
                </a:solidFill>
                <a:latin typeface="Calibri" panose="020F0502020204030204"/>
                <a:cs typeface="+mn-cs"/>
              </a:rPr>
              <a:t>Mandaat</a:t>
            </a:r>
          </a:p>
        </p:txBody>
      </p:sp>
      <p:sp>
        <p:nvSpPr>
          <p:cNvPr id="31" name="Rechthoek 30">
            <a:extLst>
              <a:ext uri="{FF2B5EF4-FFF2-40B4-BE49-F238E27FC236}">
                <a16:creationId xmlns:a16="http://schemas.microsoft.com/office/drawing/2014/main" id="{1B732C5E-B6F9-7633-2447-26F3A7DF7AE6}"/>
              </a:ext>
            </a:extLst>
          </p:cNvPr>
          <p:cNvSpPr/>
          <p:nvPr/>
        </p:nvSpPr>
        <p:spPr>
          <a:xfrm>
            <a:off x="3400763" y="1541373"/>
            <a:ext cx="2260553" cy="336130"/>
          </a:xfrm>
          <a:prstGeom prst="rect">
            <a:avLst/>
          </a:prstGeom>
          <a:solidFill>
            <a:srgbClr val="798A54"/>
          </a:solidFill>
          <a:ln w="12700" cap="flat" cmpd="sng" algn="ctr">
            <a:solidFill>
              <a:schemeClr val="bg2">
                <a:lumMod val="75000"/>
              </a:schemeClr>
            </a:solidFill>
            <a:prstDash val="solid"/>
            <a:miter lim="800000"/>
          </a:ln>
          <a:effectLst/>
        </p:spPr>
        <p:txBody>
          <a:bodyPr rtlCol="0" anchor="ctr"/>
          <a:lstStyle/>
          <a:p>
            <a:pPr algn="ctr">
              <a:defRPr/>
            </a:pPr>
            <a:r>
              <a:rPr lang="nl-NL" sz="1100" b="1" dirty="0">
                <a:solidFill>
                  <a:prstClr val="black"/>
                </a:solidFill>
                <a:latin typeface="Calibri" panose="020F0502020204030204"/>
                <a:cs typeface="+mn-cs"/>
              </a:rPr>
              <a:t>Ketenproces / ketensamenwerking</a:t>
            </a:r>
          </a:p>
        </p:txBody>
      </p:sp>
      <p:cxnSp>
        <p:nvCxnSpPr>
          <p:cNvPr id="32" name="Rechte verbindingslijn met pijl 31">
            <a:extLst>
              <a:ext uri="{FF2B5EF4-FFF2-40B4-BE49-F238E27FC236}">
                <a16:creationId xmlns:a16="http://schemas.microsoft.com/office/drawing/2014/main" id="{EBE865BA-5DFB-6760-45F8-EFF7795A1789}"/>
              </a:ext>
            </a:extLst>
          </p:cNvPr>
          <p:cNvCxnSpPr>
            <a:cxnSpLocks/>
            <a:endCxn id="29" idx="1"/>
          </p:cNvCxnSpPr>
          <p:nvPr/>
        </p:nvCxnSpPr>
        <p:spPr>
          <a:xfrm flipV="1">
            <a:off x="5661316" y="3608576"/>
            <a:ext cx="1389629" cy="2"/>
          </a:xfrm>
          <a:prstGeom prst="straightConnector1">
            <a:avLst/>
          </a:prstGeom>
          <a:noFill/>
          <a:ln w="25400" cap="flat" cmpd="sng" algn="ctr">
            <a:solidFill>
              <a:schemeClr val="accent1">
                <a:lumMod val="50000"/>
              </a:schemeClr>
            </a:solidFill>
            <a:prstDash val="dash"/>
            <a:miter lim="800000"/>
            <a:headEnd type="triangle"/>
            <a:tailEnd type="none"/>
          </a:ln>
          <a:effectLst/>
        </p:spPr>
      </p:cxnSp>
      <p:cxnSp>
        <p:nvCxnSpPr>
          <p:cNvPr id="33" name="Rechte verbindingslijn met pijl 32">
            <a:extLst>
              <a:ext uri="{FF2B5EF4-FFF2-40B4-BE49-F238E27FC236}">
                <a16:creationId xmlns:a16="http://schemas.microsoft.com/office/drawing/2014/main" id="{08202A92-E33D-68DE-C2F6-C9A499330385}"/>
              </a:ext>
            </a:extLst>
          </p:cNvPr>
          <p:cNvCxnSpPr>
            <a:cxnSpLocks/>
          </p:cNvCxnSpPr>
          <p:nvPr/>
        </p:nvCxnSpPr>
        <p:spPr>
          <a:xfrm>
            <a:off x="5661316" y="4063001"/>
            <a:ext cx="1389629" cy="0"/>
          </a:xfrm>
          <a:prstGeom prst="straightConnector1">
            <a:avLst/>
          </a:prstGeom>
          <a:noFill/>
          <a:ln w="25400" cap="flat" cmpd="sng" algn="ctr">
            <a:solidFill>
              <a:schemeClr val="accent1">
                <a:lumMod val="50000"/>
              </a:schemeClr>
            </a:solidFill>
            <a:prstDash val="dash"/>
            <a:miter lim="800000"/>
            <a:headEnd type="triangle"/>
            <a:tailEnd type="none"/>
          </a:ln>
          <a:effectLst/>
        </p:spPr>
      </p:cxnSp>
      <p:cxnSp>
        <p:nvCxnSpPr>
          <p:cNvPr id="34" name="Rechte verbindingslijn met pijl 33">
            <a:extLst>
              <a:ext uri="{FF2B5EF4-FFF2-40B4-BE49-F238E27FC236}">
                <a16:creationId xmlns:a16="http://schemas.microsoft.com/office/drawing/2014/main" id="{B14B9314-7A8C-40C6-6AF8-7DC48D6BFA12}"/>
              </a:ext>
            </a:extLst>
          </p:cNvPr>
          <p:cNvCxnSpPr>
            <a:cxnSpLocks/>
            <a:stCxn id="24" idx="0"/>
            <a:endCxn id="27" idx="2"/>
          </p:cNvCxnSpPr>
          <p:nvPr/>
        </p:nvCxnSpPr>
        <p:spPr>
          <a:xfrm flipV="1">
            <a:off x="1412941" y="3715852"/>
            <a:ext cx="0" cy="225046"/>
          </a:xfrm>
          <a:prstGeom prst="straightConnector1">
            <a:avLst/>
          </a:prstGeom>
          <a:noFill/>
          <a:ln w="12700" cap="flat" cmpd="sng" algn="ctr">
            <a:solidFill>
              <a:schemeClr val="accent1">
                <a:lumMod val="50000"/>
              </a:schemeClr>
            </a:solidFill>
            <a:prstDash val="solid"/>
            <a:miter lim="800000"/>
            <a:headEnd type="none"/>
            <a:tailEnd type="none"/>
          </a:ln>
          <a:effectLst/>
        </p:spPr>
      </p:cxnSp>
      <p:cxnSp>
        <p:nvCxnSpPr>
          <p:cNvPr id="35" name="Rechte verbindingslijn met pijl 34">
            <a:extLst>
              <a:ext uri="{FF2B5EF4-FFF2-40B4-BE49-F238E27FC236}">
                <a16:creationId xmlns:a16="http://schemas.microsoft.com/office/drawing/2014/main" id="{6FD7FE65-8F29-9843-84A0-E5D616C59F0C}"/>
              </a:ext>
            </a:extLst>
          </p:cNvPr>
          <p:cNvCxnSpPr>
            <a:cxnSpLocks/>
            <a:stCxn id="26" idx="0"/>
            <a:endCxn id="29" idx="2"/>
          </p:cNvCxnSpPr>
          <p:nvPr/>
        </p:nvCxnSpPr>
        <p:spPr>
          <a:xfrm flipV="1">
            <a:off x="7724414" y="3730676"/>
            <a:ext cx="0" cy="210222"/>
          </a:xfrm>
          <a:prstGeom prst="straightConnector1">
            <a:avLst/>
          </a:prstGeom>
          <a:noFill/>
          <a:ln w="12700" cap="flat" cmpd="sng" algn="ctr">
            <a:solidFill>
              <a:schemeClr val="accent1">
                <a:lumMod val="50000"/>
              </a:schemeClr>
            </a:solidFill>
            <a:prstDash val="solid"/>
            <a:miter lim="800000"/>
            <a:headEnd type="none"/>
            <a:tailEnd type="none"/>
          </a:ln>
          <a:effectLst/>
        </p:spPr>
      </p:cxnSp>
      <p:sp>
        <p:nvSpPr>
          <p:cNvPr id="36" name="Titel 1">
            <a:extLst>
              <a:ext uri="{FF2B5EF4-FFF2-40B4-BE49-F238E27FC236}">
                <a16:creationId xmlns:a16="http://schemas.microsoft.com/office/drawing/2014/main" id="{49CA8C9C-DED1-2A5B-3037-2626A99C2DBE}"/>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Discussie uniform profiel: Mandaatbeheer</a:t>
            </a:r>
          </a:p>
        </p:txBody>
      </p:sp>
      <p:sp>
        <p:nvSpPr>
          <p:cNvPr id="37" name="Rechthoek 36">
            <a:extLst>
              <a:ext uri="{FF2B5EF4-FFF2-40B4-BE49-F238E27FC236}">
                <a16:creationId xmlns:a16="http://schemas.microsoft.com/office/drawing/2014/main" id="{FA999EA0-900F-3466-8E32-D7C2E6D1BDAC}"/>
              </a:ext>
            </a:extLst>
          </p:cNvPr>
          <p:cNvSpPr/>
          <p:nvPr/>
        </p:nvSpPr>
        <p:spPr>
          <a:xfrm>
            <a:off x="446257" y="911824"/>
            <a:ext cx="8266920" cy="2145023"/>
          </a:xfrm>
          <a:prstGeom prst="rect">
            <a:avLst/>
          </a:prstGeom>
          <a:solidFill>
            <a:schemeClr val="bg1">
              <a:lumMod val="95000"/>
              <a:alpha val="6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D8681D6D-9272-E660-6C0B-D76E64767DD8}"/>
              </a:ext>
            </a:extLst>
          </p:cNvPr>
          <p:cNvSpPr/>
          <p:nvPr/>
        </p:nvSpPr>
        <p:spPr>
          <a:xfrm>
            <a:off x="446257" y="4429305"/>
            <a:ext cx="8054713" cy="2239597"/>
          </a:xfrm>
          <a:prstGeom prst="rect">
            <a:avLst/>
          </a:prstGeom>
          <a:solidFill>
            <a:schemeClr val="bg1">
              <a:lumMod val="95000"/>
              <a:alpha val="6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444802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F40E1496-EA9A-A2E0-3386-BD797DF4B6C3}"/>
              </a:ext>
            </a:extLst>
          </p:cNvPr>
          <p:cNvPicPr>
            <a:picLocks noChangeAspect="1"/>
          </p:cNvPicPr>
          <p:nvPr/>
        </p:nvPicPr>
        <p:blipFill>
          <a:blip r:embed="rId2"/>
          <a:stretch>
            <a:fillRect/>
          </a:stretch>
        </p:blipFill>
        <p:spPr>
          <a:xfrm>
            <a:off x="87921" y="1061881"/>
            <a:ext cx="8968155" cy="3114466"/>
          </a:xfrm>
          <a:prstGeom prst="rect">
            <a:avLst/>
          </a:prstGeom>
        </p:spPr>
      </p:pic>
      <p:sp>
        <p:nvSpPr>
          <p:cNvPr id="5" name="Titel 1">
            <a:extLst>
              <a:ext uri="{FF2B5EF4-FFF2-40B4-BE49-F238E27FC236}">
                <a16:creationId xmlns:a16="http://schemas.microsoft.com/office/drawing/2014/main" id="{ABF4E11A-3ED8-ACEF-8C6D-065DC609D105}"/>
              </a:ext>
            </a:extLst>
          </p:cNvPr>
          <p:cNvSpPr txBox="1">
            <a:spLocks/>
          </p:cNvSpPr>
          <p:nvPr/>
        </p:nvSpPr>
        <p:spPr>
          <a:xfrm>
            <a:off x="187958" y="120751"/>
            <a:ext cx="8768083" cy="756084"/>
          </a:xfrm>
          <a:prstGeom prst="rect">
            <a:avLst/>
          </a:prstGeom>
          <a:solidFill>
            <a:srgbClr val="0FA67E"/>
          </a:solidFill>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nl-NL" sz="3300" dirty="0">
                <a:solidFill>
                  <a:schemeClr val="bg1"/>
                </a:solidFill>
              </a:rPr>
              <a:t>Discussie uniform profiel: Mandaatbeheer</a:t>
            </a:r>
          </a:p>
        </p:txBody>
      </p:sp>
      <p:sp>
        <p:nvSpPr>
          <p:cNvPr id="2" name="Rechthoek 1">
            <a:extLst>
              <a:ext uri="{FF2B5EF4-FFF2-40B4-BE49-F238E27FC236}">
                <a16:creationId xmlns:a16="http://schemas.microsoft.com/office/drawing/2014/main" id="{9F32355A-18AB-C93D-ECCB-D7E6BF69833A}"/>
              </a:ext>
            </a:extLst>
          </p:cNvPr>
          <p:cNvSpPr/>
          <p:nvPr/>
        </p:nvSpPr>
        <p:spPr>
          <a:xfrm>
            <a:off x="187958" y="1670538"/>
            <a:ext cx="4384042" cy="100232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5A7D73B1-7CE3-0DE8-1ED2-4CE53D00A6D7}"/>
              </a:ext>
            </a:extLst>
          </p:cNvPr>
          <p:cNvSpPr/>
          <p:nvPr/>
        </p:nvSpPr>
        <p:spPr>
          <a:xfrm>
            <a:off x="6814038" y="1670538"/>
            <a:ext cx="2142002" cy="100232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911886617"/>
      </p:ext>
    </p:extLst>
  </p:cSld>
  <p:clrMapOvr>
    <a:masterClrMapping/>
  </p:clrMapOvr>
</p:sld>
</file>

<file path=ppt/theme/theme1.xml><?xml version="1.0" encoding="utf-8"?>
<a:theme xmlns:a="http://schemas.openxmlformats.org/drawingml/2006/main" name="Thema DUO">
  <a:themeElements>
    <a:clrScheme name="">
      <a:dk1>
        <a:srgbClr val="000000"/>
      </a:dk1>
      <a:lt1>
        <a:srgbClr val="FFFFFF"/>
      </a:lt1>
      <a:dk2>
        <a:srgbClr val="F9B249"/>
      </a:dk2>
      <a:lt2>
        <a:srgbClr val="EEECE1"/>
      </a:lt2>
      <a:accent1>
        <a:srgbClr val="6ED9AD"/>
      </a:accent1>
      <a:accent2>
        <a:srgbClr val="046F96"/>
      </a:accent2>
      <a:accent3>
        <a:srgbClr val="FFFFFF"/>
      </a:accent3>
      <a:accent4>
        <a:srgbClr val="000000"/>
      </a:accent4>
      <a:accent5>
        <a:srgbClr val="BAE9D3"/>
      </a:accent5>
      <a:accent6>
        <a:srgbClr val="036487"/>
      </a:accent6>
      <a:hlink>
        <a:srgbClr val="9ACCD4"/>
      </a:hlink>
      <a:folHlink>
        <a:srgbClr val="ED8FBB"/>
      </a:folHlink>
    </a:clrScheme>
    <a:fontScheme name="LNV_DR_ CORP_NEDERLANDS_LEEG">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rgbClr val="80808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nl-NL" sz="1000" b="0" i="0" u="none" strike="noStrike" cap="none" normalizeH="0" baseline="0" smtClean="0">
            <a:ln>
              <a:noFill/>
            </a:ln>
            <a:solidFill>
              <a:srgbClr val="000000"/>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28575" cap="flat" cmpd="sng" algn="ctr">
          <a:solidFill>
            <a:srgbClr val="80808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nl-NL" sz="1000" b="0" i="0" u="none" strike="noStrike" cap="none" normalizeH="0" baseline="0" smtClean="0">
            <a:ln>
              <a:noFill/>
            </a:ln>
            <a:solidFill>
              <a:srgbClr val="000000"/>
            </a:solidFill>
            <a:effectLst/>
            <a:latin typeface="Verdana" panose="020B0604030504040204" pitchFamily="34" charset="0"/>
            <a:cs typeface="Arial" panose="020B0604020202020204" pitchFamily="34" charset="0"/>
          </a:defRPr>
        </a:defPPr>
      </a:lstStyle>
    </a:lnDef>
  </a:objectDefaults>
  <a:extraClrSchemeLst>
    <a:extraClrScheme>
      <a:clrScheme name="LNV_DR_ CORP_NEDERLANDS_LEEG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LNV_DR_ CORP_NEDERLANDS_LEEG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LNV_DR_ CORP_NEDERLANDS_LEEG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a DUO" id="{E75A544B-5FC5-42C4-9848-657F57984B20}" vid="{1B934D8B-4AEC-412A-8423-4BDC25B9535D}"/>
    </a:ext>
  </a:extLst>
</a:theme>
</file>

<file path=ppt/theme/theme2.xml><?xml version="1.0" encoding="utf-8"?>
<a:theme xmlns:a="http://schemas.openxmlformats.org/drawingml/2006/main" name="4_Standaardontwerp">
  <a:themeElements>
    <a:clrScheme name="">
      <a:dk1>
        <a:srgbClr val="000000"/>
      </a:dk1>
      <a:lt1>
        <a:srgbClr val="FFFFFF"/>
      </a:lt1>
      <a:dk2>
        <a:srgbClr val="F9B249"/>
      </a:dk2>
      <a:lt2>
        <a:srgbClr val="EEECE1"/>
      </a:lt2>
      <a:accent1>
        <a:srgbClr val="6ED9AD"/>
      </a:accent1>
      <a:accent2>
        <a:srgbClr val="046F96"/>
      </a:accent2>
      <a:accent3>
        <a:srgbClr val="FFFFFF"/>
      </a:accent3>
      <a:accent4>
        <a:srgbClr val="000000"/>
      </a:accent4>
      <a:accent5>
        <a:srgbClr val="BAE9D3"/>
      </a:accent5>
      <a:accent6>
        <a:srgbClr val="036487"/>
      </a:accent6>
      <a:hlink>
        <a:srgbClr val="9ACCD4"/>
      </a:hlink>
      <a:folHlink>
        <a:srgbClr val="ED8FBB"/>
      </a:folHlink>
    </a:clrScheme>
    <a:fontScheme name="4_Standaardontwerp">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pattFill prst="pct20">
          <a:fgClr>
            <a:srgbClr val="D4D02C"/>
          </a:fgClr>
          <a:bgClr>
            <a:schemeClr val="bg1"/>
          </a:bgClr>
        </a:pattFill>
        <a:ln w="28575" cap="flat" cmpd="sng" algn="ctr">
          <a:solidFill>
            <a:srgbClr val="808080"/>
          </a:solidFill>
          <a:prstDash val="solid"/>
          <a:round/>
          <a:headEnd type="none" w="med" len="med"/>
          <a:tailEnd type="none" w="med" len="med"/>
        </a:ln>
        <a:effectLst/>
      </a:spPr>
      <a:bodyPr vert="horz" wrap="none" lIns="90000" tIns="46800" rIns="90000" bIns="46800" numCol="1" rtlCol="0"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000" b="0" i="0" u="none" strike="noStrike" cap="none" normalizeH="0" baseline="0" dirty="0" smtClean="0">
            <a:ln>
              <a:noFill/>
            </a:ln>
            <a:solidFill>
              <a:srgbClr val="000000"/>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28575" cap="flat" cmpd="sng" algn="ctr">
          <a:solidFill>
            <a:srgbClr val="80808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nl-NL" sz="1000" b="0" i="0" u="none" strike="noStrike" cap="none" normalizeH="0" baseline="0" smtClean="0">
            <a:ln>
              <a:noFill/>
            </a:ln>
            <a:solidFill>
              <a:srgbClr val="000000"/>
            </a:solidFill>
            <a:effectLst/>
            <a:latin typeface="Verdana" panose="020B0604030504040204" pitchFamily="34" charset="0"/>
            <a:cs typeface="Arial" panose="020B0604020202020204" pitchFamily="34" charset="0"/>
          </a:defRPr>
        </a:defPPr>
      </a:lstStyle>
    </a:lnDef>
  </a:objectDefaults>
  <a:extraClrSchemeLst>
    <a:extraClrScheme>
      <a:clrScheme name="4_Standaardontwerp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4_Standaardontwerp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4_Standaardontwerp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ema DUO">
  <a:themeElements>
    <a:clrScheme name="">
      <a:dk1>
        <a:srgbClr val="000000"/>
      </a:dk1>
      <a:lt1>
        <a:srgbClr val="FFFFFF"/>
      </a:lt1>
      <a:dk2>
        <a:srgbClr val="F9B249"/>
      </a:dk2>
      <a:lt2>
        <a:srgbClr val="EEECE1"/>
      </a:lt2>
      <a:accent1>
        <a:srgbClr val="6ED9AD"/>
      </a:accent1>
      <a:accent2>
        <a:srgbClr val="046F96"/>
      </a:accent2>
      <a:accent3>
        <a:srgbClr val="FFFFFF"/>
      </a:accent3>
      <a:accent4>
        <a:srgbClr val="000000"/>
      </a:accent4>
      <a:accent5>
        <a:srgbClr val="BAE9D3"/>
      </a:accent5>
      <a:accent6>
        <a:srgbClr val="036487"/>
      </a:accent6>
      <a:hlink>
        <a:srgbClr val="9ACCD4"/>
      </a:hlink>
      <a:folHlink>
        <a:srgbClr val="ED8FBB"/>
      </a:folHlink>
    </a:clrScheme>
    <a:fontScheme name="LNV_DR_ CORP_NEDERLANDS_LEEG">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rgbClr val="80808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nl-NL" sz="1000" b="0" i="0" u="none" strike="noStrike" cap="none" normalizeH="0" baseline="0" smtClean="0">
            <a:ln>
              <a:noFill/>
            </a:ln>
            <a:solidFill>
              <a:srgbClr val="000000"/>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28575" cap="flat" cmpd="sng" algn="ctr">
          <a:solidFill>
            <a:srgbClr val="80808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nl-NL" sz="1000" b="0" i="0" u="none" strike="noStrike" cap="none" normalizeH="0" baseline="0" smtClean="0">
            <a:ln>
              <a:noFill/>
            </a:ln>
            <a:solidFill>
              <a:srgbClr val="000000"/>
            </a:solidFill>
            <a:effectLst/>
            <a:latin typeface="Verdana" panose="020B0604030504040204" pitchFamily="34" charset="0"/>
            <a:cs typeface="Arial" panose="020B0604020202020204" pitchFamily="34" charset="0"/>
          </a:defRPr>
        </a:defPPr>
      </a:lstStyle>
    </a:lnDef>
  </a:objectDefaults>
  <a:extraClrSchemeLst>
    <a:extraClrScheme>
      <a:clrScheme name="LNV_DR_ CORP_NEDERLANDS_LEEG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LNV_DR_ CORP_NEDERLANDS_LEEG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LNV_DR_ CORP_NEDERLANDS_LEEG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a DUO" id="{8B2CF1B6-C15F-472C-93B9-336C3DB2C657}" vid="{551CB249-8A2D-4D99-9506-F727158E2028}"/>
    </a:ext>
  </a:extLst>
</a:theme>
</file>

<file path=ppt/theme/theme4.xml><?xml version="1.0" encoding="utf-8"?>
<a:theme xmlns:a="http://schemas.openxmlformats.org/drawingml/2006/main" name="5_Standaardontwerp">
  <a:themeElements>
    <a:clrScheme name="">
      <a:dk1>
        <a:srgbClr val="000000"/>
      </a:dk1>
      <a:lt1>
        <a:srgbClr val="FFFFFF"/>
      </a:lt1>
      <a:dk2>
        <a:srgbClr val="F9B249"/>
      </a:dk2>
      <a:lt2>
        <a:srgbClr val="EEECE1"/>
      </a:lt2>
      <a:accent1>
        <a:srgbClr val="6ED9AD"/>
      </a:accent1>
      <a:accent2>
        <a:srgbClr val="046F96"/>
      </a:accent2>
      <a:accent3>
        <a:srgbClr val="FFFFFF"/>
      </a:accent3>
      <a:accent4>
        <a:srgbClr val="000000"/>
      </a:accent4>
      <a:accent5>
        <a:srgbClr val="BAE9D3"/>
      </a:accent5>
      <a:accent6>
        <a:srgbClr val="036487"/>
      </a:accent6>
      <a:hlink>
        <a:srgbClr val="9ACCD4"/>
      </a:hlink>
      <a:folHlink>
        <a:srgbClr val="ED8FBB"/>
      </a:folHlink>
    </a:clrScheme>
    <a:fontScheme name="4_Standaardontwerp">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rgbClr val="80808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nl-NL" sz="1000" b="0" i="0" u="none" strike="noStrike" cap="none" normalizeH="0" baseline="0" smtClean="0">
            <a:ln>
              <a:noFill/>
            </a:ln>
            <a:solidFill>
              <a:srgbClr val="000000"/>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28575" cap="flat" cmpd="sng" algn="ctr">
          <a:solidFill>
            <a:srgbClr val="80808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nl-NL" sz="1000" b="0" i="0" u="none" strike="noStrike" cap="none" normalizeH="0" baseline="0" smtClean="0">
            <a:ln>
              <a:noFill/>
            </a:ln>
            <a:solidFill>
              <a:srgbClr val="000000"/>
            </a:solidFill>
            <a:effectLst/>
            <a:latin typeface="Verdana" panose="020B0604030504040204" pitchFamily="34" charset="0"/>
            <a:cs typeface="Arial" panose="020B0604020202020204" pitchFamily="34" charset="0"/>
          </a:defRPr>
        </a:defPPr>
      </a:lstStyle>
    </a:lnDef>
  </a:objectDefaults>
  <a:extraClrSchemeLst>
    <a:extraClrScheme>
      <a:clrScheme name="4_Standaardontwerp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4_Standaardontwerp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4_Standaardontwerp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ema DUO basis">
  <a:themeElements>
    <a:clrScheme name="">
      <a:dk1>
        <a:srgbClr val="000000"/>
      </a:dk1>
      <a:lt1>
        <a:srgbClr val="FFFFFF"/>
      </a:lt1>
      <a:dk2>
        <a:srgbClr val="F9B249"/>
      </a:dk2>
      <a:lt2>
        <a:srgbClr val="EEECE1"/>
      </a:lt2>
      <a:accent1>
        <a:srgbClr val="6ED9AD"/>
      </a:accent1>
      <a:accent2>
        <a:srgbClr val="046F96"/>
      </a:accent2>
      <a:accent3>
        <a:srgbClr val="FFFFFF"/>
      </a:accent3>
      <a:accent4>
        <a:srgbClr val="000000"/>
      </a:accent4>
      <a:accent5>
        <a:srgbClr val="BAE9D3"/>
      </a:accent5>
      <a:accent6>
        <a:srgbClr val="036487"/>
      </a:accent6>
      <a:hlink>
        <a:srgbClr val="9ACCD4"/>
      </a:hlink>
      <a:folHlink>
        <a:srgbClr val="ED8FBB"/>
      </a:folHlink>
    </a:clrScheme>
    <a:fontScheme name="LNV_DR_ CORP_NEDERLANDS_LEEG">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rgbClr val="80808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nl-NL" sz="1000" b="0" i="0" u="none" strike="noStrike" cap="none" normalizeH="0" baseline="0" smtClean="0">
            <a:ln>
              <a:noFill/>
            </a:ln>
            <a:solidFill>
              <a:srgbClr val="000000"/>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28575" cap="flat" cmpd="sng" algn="ctr">
          <a:solidFill>
            <a:srgbClr val="80808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nl-NL" sz="1000" b="0" i="0" u="none" strike="noStrike" cap="none" normalizeH="0" baseline="0" smtClean="0">
            <a:ln>
              <a:noFill/>
            </a:ln>
            <a:solidFill>
              <a:srgbClr val="000000"/>
            </a:solidFill>
            <a:effectLst/>
            <a:latin typeface="Verdana" panose="020B0604030504040204" pitchFamily="34" charset="0"/>
            <a:cs typeface="Arial" panose="020B0604020202020204" pitchFamily="34" charset="0"/>
          </a:defRPr>
        </a:defPPr>
      </a:lstStyle>
    </a:lnDef>
  </a:objectDefaults>
  <a:extraClrSchemeLst>
    <a:extraClrScheme>
      <a:clrScheme name="LNV_DR_ CORP_NEDERLANDS_LEEG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LNV_DR_ CORP_NEDERLANDS_LEEG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LNV_DR_ CORP_NEDERLANDS_LEEG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a DUO basis" id="{B91B17D5-48DC-47B1-9088-8EA8B87FBD92}" vid="{B6235BDA-DB6D-4222-B001-0195FBDB6BD5}"/>
    </a:ext>
  </a:extLst>
</a:theme>
</file>

<file path=ppt/theme/theme6.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F4F36B0F7D372479B0B1C5E328E4DFF" ma:contentTypeVersion="15" ma:contentTypeDescription="Een nieuw document maken." ma:contentTypeScope="" ma:versionID="78662694613bbe69accaef2243b77e74">
  <xsd:schema xmlns:xsd="http://www.w3.org/2001/XMLSchema" xmlns:xs="http://www.w3.org/2001/XMLSchema" xmlns:p="http://schemas.microsoft.com/office/2006/metadata/properties" xmlns:ns2="e3700816-122c-425f-abb4-255d666cfced" xmlns:ns3="69bf3ee6-cc35-4e01-a7c8-77fe06e63b07" targetNamespace="http://schemas.microsoft.com/office/2006/metadata/properties" ma:root="true" ma:fieldsID="35f6337e81b95879e903f4b304ec3c5f" ns2:_="" ns3:_="">
    <xsd:import namespace="e3700816-122c-425f-abb4-255d666cfced"/>
    <xsd:import namespace="69bf3ee6-cc35-4e01-a7c8-77fe06e63b0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_Flow_SignoffStatu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700816-122c-425f-abb4-255d666cfc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4" nillable="true" ma:displayName="Afmeldingsstatus" ma:internalName="Afmeldingsstatus">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199ab15d-996d-49bb-af37-1ae2e5a914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9bf3ee6-cc35-4e01-a7c8-77fe06e63b07" elementFormDefault="qualified">
    <xsd:import namespace="http://schemas.microsoft.com/office/2006/documentManagement/types"/>
    <xsd:import namespace="http://schemas.microsoft.com/office/infopath/2007/PartnerControls"/>
    <xsd:element name="SharedWithUsers" ma:index="12"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Gedeeld met details" ma:internalName="SharedWithDetails" ma:readOnly="true">
      <xsd:simpleType>
        <xsd:restriction base="dms:Note">
          <xsd:maxLength value="255"/>
        </xsd:restriction>
      </xsd:simpleType>
    </xsd:element>
    <xsd:element name="TaxCatchAll" ma:index="18" nillable="true" ma:displayName="Taxonomy Catch All Column" ma:hidden="true" ma:list="{8d765df5-ceac-4239-9a90-8108b4339241}" ma:internalName="TaxCatchAll" ma:showField="CatchAllData" ma:web="69bf3ee6-cc35-4e01-a7c8-77fe06e63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9bf3ee6-cc35-4e01-a7c8-77fe06e63b07" xsi:nil="true"/>
    <_Flow_SignoffStatus xmlns="e3700816-122c-425f-abb4-255d666cfced" xsi:nil="true"/>
    <lcf76f155ced4ddcb4097134ff3c332f xmlns="e3700816-122c-425f-abb4-255d666cfce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5DB565F-EB77-4A6F-9D39-ACEAF2DD443C}">
  <ds:schemaRefs>
    <ds:schemaRef ds:uri="http://schemas.microsoft.com/sharepoint/v3/contenttype/forms"/>
  </ds:schemaRefs>
</ds:datastoreItem>
</file>

<file path=customXml/itemProps2.xml><?xml version="1.0" encoding="utf-8"?>
<ds:datastoreItem xmlns:ds="http://schemas.openxmlformats.org/officeDocument/2006/customXml" ds:itemID="{47F8DA78-ECC3-417E-872F-524148E0E7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700816-122c-425f-abb4-255d666cfced"/>
    <ds:schemaRef ds:uri="69bf3ee6-cc35-4e01-a7c8-77fe06e63b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A7EE919-4AB9-4761-AB62-352AE5963E4D}">
  <ds:schemaRefs>
    <ds:schemaRef ds:uri="http://schemas.microsoft.com/office/2006/metadata/properties"/>
    <ds:schemaRef ds:uri="http://schemas.microsoft.com/office/infopath/2007/PartnerControls"/>
    <ds:schemaRef ds:uri="69bf3ee6-cc35-4e01-a7c8-77fe06e63b07"/>
    <ds:schemaRef ds:uri="e3700816-122c-425f-abb4-255d666cfced"/>
  </ds:schemaRefs>
</ds:datastoreItem>
</file>

<file path=docProps/app.xml><?xml version="1.0" encoding="utf-8"?>
<Properties xmlns="http://schemas.openxmlformats.org/officeDocument/2006/extended-properties" xmlns:vt="http://schemas.openxmlformats.org/officeDocument/2006/docPropsVTypes">
  <Template>Default Theme</Template>
  <TotalTime>0</TotalTime>
  <Words>1667</Words>
  <Application>Microsoft Office PowerPoint</Application>
  <PresentationFormat>Diavoorstelling (4:3)</PresentationFormat>
  <Paragraphs>290</Paragraphs>
  <Slides>22</Slides>
  <Notes>17</Notes>
  <HiddenSlides>0</HiddenSlides>
  <MMClips>0</MMClips>
  <ScaleCrop>false</ScaleCrop>
  <HeadingPairs>
    <vt:vector size="4" baseType="variant">
      <vt:variant>
        <vt:lpstr>Thema</vt:lpstr>
      </vt:variant>
      <vt:variant>
        <vt:i4>6</vt:i4>
      </vt:variant>
      <vt:variant>
        <vt:lpstr>Diatitels</vt:lpstr>
      </vt:variant>
      <vt:variant>
        <vt:i4>22</vt:i4>
      </vt:variant>
    </vt:vector>
  </HeadingPairs>
  <TitlesOfParts>
    <vt:vector size="28" baseType="lpstr">
      <vt:lpstr>Thema DUO</vt:lpstr>
      <vt:lpstr>4_Standaardontwerp</vt:lpstr>
      <vt:lpstr>Thema DUO</vt:lpstr>
      <vt:lpstr>5_Standaardontwerp</vt:lpstr>
      <vt:lpstr>Thema DUO basis</vt:lpstr>
      <vt:lpstr>Office-thema</vt:lpstr>
      <vt:lpstr>Werkgroep Edukoppeling</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Gerald Groot Roessink</dc:creator>
  <cp:lastModifiedBy>Erwin Reinhoud</cp:lastModifiedBy>
  <cp:revision>469</cp:revision>
  <dcterms:created xsi:type="dcterms:W3CDTF">2015-05-04T16:58:30Z</dcterms:created>
  <dcterms:modified xsi:type="dcterms:W3CDTF">2025-11-07T08:12:07Z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0x010100AF4F36B0F7D372479B0B1C5E328E4DFF</vt:lpwstr>
  </property>
  <property fmtid="{D5CDD505-2E9C-101B-9397-08002B2CF9AE}" pid="3" name="MediaServiceImageTags">
    <vt:lpwstr/>
  </property>
</Properties>
</file>