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662" r:id="rId5"/>
    <p:sldId id="653" r:id="rId6"/>
    <p:sldId id="663" r:id="rId7"/>
    <p:sldId id="683" r:id="rId8"/>
    <p:sldId id="684" r:id="rId9"/>
    <p:sldId id="665" r:id="rId10"/>
    <p:sldId id="673" r:id="rId11"/>
    <p:sldId id="666" r:id="rId12"/>
    <p:sldId id="678" r:id="rId13"/>
    <p:sldId id="667" r:id="rId14"/>
    <p:sldId id="674" r:id="rId15"/>
    <p:sldId id="675" r:id="rId16"/>
    <p:sldId id="676" r:id="rId17"/>
    <p:sldId id="677" r:id="rId18"/>
    <p:sldId id="68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98ED9C-235F-2346-87DB-3CB8679BFCE3}">
          <p14:sldIdLst>
            <p14:sldId id="662"/>
            <p14:sldId id="653"/>
            <p14:sldId id="663"/>
            <p14:sldId id="683"/>
            <p14:sldId id="684"/>
            <p14:sldId id="665"/>
            <p14:sldId id="673"/>
            <p14:sldId id="666"/>
            <p14:sldId id="678"/>
            <p14:sldId id="667"/>
            <p14:sldId id="674"/>
            <p14:sldId id="675"/>
            <p14:sldId id="676"/>
            <p14:sldId id="677"/>
            <p14:sldId id="6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4D511-889E-6A03-C944-6FB72347CAE3}" name="wm.vanzanten@alfa-college.nl" initials="wm" userId="S::urn:spo:guest#wm.vanzanten@alfa-college.nl::" providerId="AD"/>
  <p188:author id="{27B8E825-DBC2-647F-F53B-D524766C4C1A}" name="r.vos@mbodigitaal.nl" initials="r." userId="S::urn:spo:guest#r.vos@mbodigitaal.nl::" providerId="AD"/>
  <p188:author id="{0C723178-5E48-1905-2257-3211F087B35B}" name="Jeroen de Ruig" initials="Jd" userId="S::jeroen@waalenberg.nl::93323e29-d364-4247-afb1-34d8eba1bd55" providerId="AD"/>
  <p188:author id="{1A856D7D-EF4E-215F-8F05-994CA20B0102}" name="Jos van der Arend" initials="Jv" userId="S::J.vanderArend@kennisnet.nl::ca13a5d4-23fe-4518-95a7-5fa1e210a103" providerId="AD"/>
  <p188:author id="{308E9797-AE8E-2519-B4D5-1A7BF31A677A}" name="Bas Kruiswijk" initials="BK" userId="S::b.kruiswijk@kennisnet.nl::0428f302-9fbd-462c-b09c-be10986a07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4394"/>
    <a:srgbClr val="704888"/>
    <a:srgbClr val="1A7399"/>
    <a:srgbClr val="6F4988"/>
    <a:srgbClr val="286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de Ruig" userId="93323e29-d364-4247-afb1-34d8eba1bd55" providerId="ADAL" clId="{6AD4AE36-5AFC-4340-99F7-A09288B6A452}"/>
    <pc:docChg chg="custSel modSld">
      <pc:chgData name="Jeroen de Ruig" userId="93323e29-d364-4247-afb1-34d8eba1bd55" providerId="ADAL" clId="{6AD4AE36-5AFC-4340-99F7-A09288B6A452}" dt="2026-06-26T09:18:31.566" v="213" actId="20577"/>
      <pc:docMkLst>
        <pc:docMk/>
      </pc:docMkLst>
      <pc:sldChg chg="modSp mod">
        <pc:chgData name="Jeroen de Ruig" userId="93323e29-d364-4247-afb1-34d8eba1bd55" providerId="ADAL" clId="{6AD4AE36-5AFC-4340-99F7-A09288B6A452}" dt="2026-06-26T09:10:30.439" v="153" actId="20577"/>
        <pc:sldMkLst>
          <pc:docMk/>
          <pc:sldMk cId="1199914459" sldId="653"/>
        </pc:sldMkLst>
        <pc:spChg chg="mod">
          <ac:chgData name="Jeroen de Ruig" userId="93323e29-d364-4247-afb1-34d8eba1bd55" providerId="ADAL" clId="{6AD4AE36-5AFC-4340-99F7-A09288B6A452}" dt="2026-06-26T09:10:30.439" v="153" actId="20577"/>
          <ac:spMkLst>
            <pc:docMk/>
            <pc:sldMk cId="1199914459" sldId="653"/>
            <ac:spMk id="5" creationId="{7EA5E212-F494-431B-E14C-88391D239A41}"/>
          </ac:spMkLst>
        </pc:spChg>
      </pc:sldChg>
      <pc:sldChg chg="modSp mod">
        <pc:chgData name="Jeroen de Ruig" userId="93323e29-d364-4247-afb1-34d8eba1bd55" providerId="ADAL" clId="{6AD4AE36-5AFC-4340-99F7-A09288B6A452}" dt="2026-06-26T09:09:09.847" v="24" actId="20577"/>
        <pc:sldMkLst>
          <pc:docMk/>
          <pc:sldMk cId="3194696554" sldId="662"/>
        </pc:sldMkLst>
        <pc:spChg chg="mod">
          <ac:chgData name="Jeroen de Ruig" userId="93323e29-d364-4247-afb1-34d8eba1bd55" providerId="ADAL" clId="{6AD4AE36-5AFC-4340-99F7-A09288B6A452}" dt="2026-06-26T09:09:09.847" v="24" actId="20577"/>
          <ac:spMkLst>
            <pc:docMk/>
            <pc:sldMk cId="3194696554" sldId="662"/>
            <ac:spMk id="3" creationId="{6E59FA7B-91DB-8207-3ECC-09CD6294213C}"/>
          </ac:spMkLst>
        </pc:spChg>
      </pc:sldChg>
      <pc:sldChg chg="addSp delSp modSp mod">
        <pc:chgData name="Jeroen de Ruig" userId="93323e29-d364-4247-afb1-34d8eba1bd55" providerId="ADAL" clId="{6AD4AE36-5AFC-4340-99F7-A09288B6A452}" dt="2026-06-26T09:18:31.566" v="213" actId="20577"/>
        <pc:sldMkLst>
          <pc:docMk/>
          <pc:sldMk cId="1376418496" sldId="676"/>
        </pc:sldMkLst>
        <pc:spChg chg="add mod">
          <ac:chgData name="Jeroen de Ruig" userId="93323e29-d364-4247-afb1-34d8eba1bd55" providerId="ADAL" clId="{6AD4AE36-5AFC-4340-99F7-A09288B6A452}" dt="2026-06-26T09:18:31.566" v="213" actId="20577"/>
          <ac:spMkLst>
            <pc:docMk/>
            <pc:sldMk cId="1376418496" sldId="676"/>
            <ac:spMk id="2" creationId="{174A07E3-05F7-2231-69C8-5FB856BF8627}"/>
          </ac:spMkLst>
        </pc:spChg>
        <pc:picChg chg="del">
          <ac:chgData name="Jeroen de Ruig" userId="93323e29-d364-4247-afb1-34d8eba1bd55" providerId="ADAL" clId="{6AD4AE36-5AFC-4340-99F7-A09288B6A452}" dt="2026-06-26T09:17:29.040" v="154" actId="478"/>
          <ac:picMkLst>
            <pc:docMk/>
            <pc:sldMk cId="1376418496" sldId="676"/>
            <ac:picMk id="8" creationId="{4D4B012F-1D72-0C2A-3682-C5B17D95AD71}"/>
          </ac:picMkLst>
        </pc:picChg>
      </pc:sldChg>
    </pc:docChg>
  </pc:docChgLst>
  <pc:docChgLst>
    <pc:chgData name="Jeroen de Ruig" userId="93323e29-d364-4247-afb1-34d8eba1bd55" providerId="ADAL" clId="{54EDA425-039F-407C-8328-00257F918009}"/>
    <pc:docChg chg="undo custSel addSld delSld modSld modSection">
      <pc:chgData name="Jeroen de Ruig" userId="93323e29-d364-4247-afb1-34d8eba1bd55" providerId="ADAL" clId="{54EDA425-039F-407C-8328-00257F918009}" dt="2026-05-28T07:48:47.547" v="915"/>
      <pc:docMkLst>
        <pc:docMk/>
      </pc:docMkLst>
      <pc:sldChg chg="modSp mod">
        <pc:chgData name="Jeroen de Ruig" userId="93323e29-d364-4247-afb1-34d8eba1bd55" providerId="ADAL" clId="{54EDA425-039F-407C-8328-00257F918009}" dt="2026-05-28T07:46:20.138" v="789" actId="20577"/>
        <pc:sldMkLst>
          <pc:docMk/>
          <pc:sldMk cId="1199914459" sldId="653"/>
        </pc:sldMkLst>
        <pc:spChg chg="mod">
          <ac:chgData name="Jeroen de Ruig" userId="93323e29-d364-4247-afb1-34d8eba1bd55" providerId="ADAL" clId="{54EDA425-039F-407C-8328-00257F918009}" dt="2026-05-28T07:46:20.138" v="789" actId="20577"/>
          <ac:spMkLst>
            <pc:docMk/>
            <pc:sldMk cId="1199914459" sldId="653"/>
            <ac:spMk id="5" creationId="{7EA5E212-F494-431B-E14C-88391D239A41}"/>
          </ac:spMkLst>
        </pc:spChg>
      </pc:sldChg>
      <pc:sldChg chg="modSp mod">
        <pc:chgData name="Jeroen de Ruig" userId="93323e29-d364-4247-afb1-34d8eba1bd55" providerId="ADAL" clId="{54EDA425-039F-407C-8328-00257F918009}" dt="2026-05-28T07:29:55.119" v="761" actId="20577"/>
        <pc:sldMkLst>
          <pc:docMk/>
          <pc:sldMk cId="3194696554" sldId="662"/>
        </pc:sldMkLst>
        <pc:spChg chg="mod">
          <ac:chgData name="Jeroen de Ruig" userId="93323e29-d364-4247-afb1-34d8eba1bd55" providerId="ADAL" clId="{54EDA425-039F-407C-8328-00257F918009}" dt="2026-05-28T07:29:55.119" v="761" actId="20577"/>
          <ac:spMkLst>
            <pc:docMk/>
            <pc:sldMk cId="3194696554" sldId="662"/>
            <ac:spMk id="2" creationId="{ACA3A8DA-0FEA-3171-6E0C-73508055C5BE}"/>
          </ac:spMkLst>
        </pc:spChg>
      </pc:sldChg>
      <pc:sldChg chg="modSp mod">
        <pc:chgData name="Jeroen de Ruig" userId="93323e29-d364-4247-afb1-34d8eba1bd55" providerId="ADAL" clId="{54EDA425-039F-407C-8328-00257F918009}" dt="2026-05-28T07:48:47.547" v="915"/>
        <pc:sldMkLst>
          <pc:docMk/>
          <pc:sldMk cId="1056318831" sldId="663"/>
        </pc:sldMkLst>
        <pc:spChg chg="mod">
          <ac:chgData name="Jeroen de Ruig" userId="93323e29-d364-4247-afb1-34d8eba1bd55" providerId="ADAL" clId="{54EDA425-039F-407C-8328-00257F918009}" dt="2026-05-28T07:48:47.547" v="915"/>
          <ac:spMkLst>
            <pc:docMk/>
            <pc:sldMk cId="1056318831" sldId="663"/>
            <ac:spMk id="2" creationId="{F2BB34C8-A497-F2FA-F803-6540B7F92454}"/>
          </ac:spMkLst>
        </pc:spChg>
        <pc:spChg chg="mod">
          <ac:chgData name="Jeroen de Ruig" userId="93323e29-d364-4247-afb1-34d8eba1bd55" providerId="ADAL" clId="{54EDA425-039F-407C-8328-00257F918009}" dt="2026-05-28T06:27:57.299" v="184" actId="20577"/>
          <ac:spMkLst>
            <pc:docMk/>
            <pc:sldMk cId="1056318831" sldId="663"/>
            <ac:spMk id="3" creationId="{4BBDDBD8-90B0-D080-A061-6CA08E78DCF4}"/>
          </ac:spMkLst>
        </pc:spChg>
      </pc:sldChg>
      <pc:sldChg chg="modSp del mod">
        <pc:chgData name="Jeroen de Ruig" userId="93323e29-d364-4247-afb1-34d8eba1bd55" providerId="ADAL" clId="{54EDA425-039F-407C-8328-00257F918009}" dt="2026-05-28T06:32:03.261" v="418" actId="47"/>
        <pc:sldMkLst>
          <pc:docMk/>
          <pc:sldMk cId="376157338" sldId="664"/>
        </pc:sldMkLst>
        <pc:spChg chg="mod">
          <ac:chgData name="Jeroen de Ruig" userId="93323e29-d364-4247-afb1-34d8eba1bd55" providerId="ADAL" clId="{54EDA425-039F-407C-8328-00257F918009}" dt="2026-05-28T06:31:58.643" v="417" actId="20577"/>
          <ac:spMkLst>
            <pc:docMk/>
            <pc:sldMk cId="376157338" sldId="664"/>
            <ac:spMk id="3" creationId="{BB4365CA-F66A-DA82-CF59-42C097BA4CE6}"/>
          </ac:spMkLst>
        </pc:spChg>
      </pc:sldChg>
      <pc:sldChg chg="addSp delSp modSp mod">
        <pc:chgData name="Jeroen de Ruig" userId="93323e29-d364-4247-afb1-34d8eba1bd55" providerId="ADAL" clId="{54EDA425-039F-407C-8328-00257F918009}" dt="2026-05-28T06:43:01.837" v="664" actId="12"/>
        <pc:sldMkLst>
          <pc:docMk/>
          <pc:sldMk cId="2688785106" sldId="666"/>
        </pc:sldMkLst>
        <pc:spChg chg="mod">
          <ac:chgData name="Jeroen de Ruig" userId="93323e29-d364-4247-afb1-34d8eba1bd55" providerId="ADAL" clId="{54EDA425-039F-407C-8328-00257F918009}" dt="2026-05-28T06:43:01.837" v="664" actId="12"/>
          <ac:spMkLst>
            <pc:docMk/>
            <pc:sldMk cId="2688785106" sldId="666"/>
            <ac:spMk id="2" creationId="{68CAE9FE-1CCA-800B-1752-B157CDDF9CA8}"/>
          </ac:spMkLst>
        </pc:spChg>
        <pc:picChg chg="add mod">
          <ac:chgData name="Jeroen de Ruig" userId="93323e29-d364-4247-afb1-34d8eba1bd55" providerId="ADAL" clId="{54EDA425-039F-407C-8328-00257F918009}" dt="2026-05-28T06:42:46.196" v="662" actId="14100"/>
          <ac:picMkLst>
            <pc:docMk/>
            <pc:sldMk cId="2688785106" sldId="666"/>
            <ac:picMk id="5" creationId="{47DCD025-44EE-893C-94FF-9ADC5784C937}"/>
          </ac:picMkLst>
        </pc:picChg>
        <pc:picChg chg="del">
          <ac:chgData name="Jeroen de Ruig" userId="93323e29-d364-4247-afb1-34d8eba1bd55" providerId="ADAL" clId="{54EDA425-039F-407C-8328-00257F918009}" dt="2026-05-28T06:42:20.906" v="656" actId="478"/>
          <ac:picMkLst>
            <pc:docMk/>
            <pc:sldMk cId="2688785106" sldId="666"/>
            <ac:picMk id="7" creationId="{240F51BD-EAD1-7705-2AC4-97016AA5B057}"/>
          </ac:picMkLst>
        </pc:picChg>
      </pc:sldChg>
      <pc:sldChg chg="addSp delSp modSp mod">
        <pc:chgData name="Jeroen de Ruig" userId="93323e29-d364-4247-afb1-34d8eba1bd55" providerId="ADAL" clId="{54EDA425-039F-407C-8328-00257F918009}" dt="2026-05-28T06:46:35.995" v="680" actId="20577"/>
        <pc:sldMkLst>
          <pc:docMk/>
          <pc:sldMk cId="265282578" sldId="667"/>
        </pc:sldMkLst>
        <pc:spChg chg="mod">
          <ac:chgData name="Jeroen de Ruig" userId="93323e29-d364-4247-afb1-34d8eba1bd55" providerId="ADAL" clId="{54EDA425-039F-407C-8328-00257F918009}" dt="2026-05-28T06:46:35.995" v="680" actId="20577"/>
          <ac:spMkLst>
            <pc:docMk/>
            <pc:sldMk cId="265282578" sldId="667"/>
            <ac:spMk id="3" creationId="{E1E0D63A-EBAA-E438-E152-99E95BD57BE6}"/>
          </ac:spMkLst>
        </pc:spChg>
        <pc:spChg chg="mod">
          <ac:chgData name="Jeroen de Ruig" userId="93323e29-d364-4247-afb1-34d8eba1bd55" providerId="ADAL" clId="{54EDA425-039F-407C-8328-00257F918009}" dt="2026-05-28T06:45:44.910" v="671" actId="6549"/>
          <ac:spMkLst>
            <pc:docMk/>
            <pc:sldMk cId="265282578" sldId="667"/>
            <ac:spMk id="4" creationId="{E6700918-7BC4-FBB9-9419-91CB5E70DE0F}"/>
          </ac:spMkLst>
        </pc:spChg>
        <pc:spChg chg="add del mod">
          <ac:chgData name="Jeroen de Ruig" userId="93323e29-d364-4247-afb1-34d8eba1bd55" providerId="ADAL" clId="{54EDA425-039F-407C-8328-00257F918009}" dt="2026-05-28T06:44:01.581" v="666" actId="478"/>
          <ac:spMkLst>
            <pc:docMk/>
            <pc:sldMk cId="265282578" sldId="667"/>
            <ac:spMk id="6" creationId="{8B9C4062-219B-E4D4-CD7C-49497241A2E6}"/>
          </ac:spMkLst>
        </pc:spChg>
        <pc:picChg chg="del">
          <ac:chgData name="Jeroen de Ruig" userId="93323e29-d364-4247-afb1-34d8eba1bd55" providerId="ADAL" clId="{54EDA425-039F-407C-8328-00257F918009}" dt="2026-05-28T06:43:56.617" v="665" actId="478"/>
          <ac:picMkLst>
            <pc:docMk/>
            <pc:sldMk cId="265282578" sldId="667"/>
            <ac:picMk id="5" creationId="{480E7059-FAD7-1F88-027F-24A75FA3BF31}"/>
          </ac:picMkLst>
        </pc:picChg>
        <pc:picChg chg="add mod">
          <ac:chgData name="Jeroen de Ruig" userId="93323e29-d364-4247-afb1-34d8eba1bd55" providerId="ADAL" clId="{54EDA425-039F-407C-8328-00257F918009}" dt="2026-05-28T06:45:48.722" v="672" actId="1076"/>
          <ac:picMkLst>
            <pc:docMk/>
            <pc:sldMk cId="265282578" sldId="667"/>
            <ac:picMk id="8" creationId="{6916EBD0-5377-1D64-F7F7-17285F19EF5F}"/>
          </ac:picMkLst>
        </pc:picChg>
      </pc:sldChg>
      <pc:sldChg chg="addSp delSp modSp mod">
        <pc:chgData name="Jeroen de Ruig" userId="93323e29-d364-4247-afb1-34d8eba1bd55" providerId="ADAL" clId="{54EDA425-039F-407C-8328-00257F918009}" dt="2026-05-28T06:47:26.611" v="690" actId="1076"/>
        <pc:sldMkLst>
          <pc:docMk/>
          <pc:sldMk cId="547115776" sldId="674"/>
        </pc:sldMkLst>
        <pc:spChg chg="mod">
          <ac:chgData name="Jeroen de Ruig" userId="93323e29-d364-4247-afb1-34d8eba1bd55" providerId="ADAL" clId="{54EDA425-039F-407C-8328-00257F918009}" dt="2026-05-28T06:46:45.172" v="685" actId="20577"/>
          <ac:spMkLst>
            <pc:docMk/>
            <pc:sldMk cId="547115776" sldId="674"/>
            <ac:spMk id="3" creationId="{B2C758E9-A312-0336-B98B-4076267021E2}"/>
          </ac:spMkLst>
        </pc:spChg>
        <pc:spChg chg="add del mod">
          <ac:chgData name="Jeroen de Ruig" userId="93323e29-d364-4247-afb1-34d8eba1bd55" providerId="ADAL" clId="{54EDA425-039F-407C-8328-00257F918009}" dt="2026-05-28T06:46:26.558" v="675" actId="478"/>
          <ac:spMkLst>
            <pc:docMk/>
            <pc:sldMk cId="547115776" sldId="674"/>
            <ac:spMk id="6" creationId="{A97551AA-BFAD-1500-5148-A10843D3981E}"/>
          </ac:spMkLst>
        </pc:spChg>
        <pc:picChg chg="del">
          <ac:chgData name="Jeroen de Ruig" userId="93323e29-d364-4247-afb1-34d8eba1bd55" providerId="ADAL" clId="{54EDA425-039F-407C-8328-00257F918009}" dt="2026-05-28T06:46:21.404" v="674" actId="478"/>
          <ac:picMkLst>
            <pc:docMk/>
            <pc:sldMk cId="547115776" sldId="674"/>
            <ac:picMk id="5" creationId="{78D6B551-2387-741D-B381-F5F505FB5903}"/>
          </ac:picMkLst>
        </pc:picChg>
        <pc:picChg chg="add mod">
          <ac:chgData name="Jeroen de Ruig" userId="93323e29-d364-4247-afb1-34d8eba1bd55" providerId="ADAL" clId="{54EDA425-039F-407C-8328-00257F918009}" dt="2026-05-28T06:47:26.611" v="690" actId="1076"/>
          <ac:picMkLst>
            <pc:docMk/>
            <pc:sldMk cId="547115776" sldId="674"/>
            <ac:picMk id="8" creationId="{55D1BDE1-7CB9-0724-CBE9-D508633BE72F}"/>
          </ac:picMkLst>
        </pc:picChg>
      </pc:sldChg>
      <pc:sldChg chg="addSp delSp modSp mod">
        <pc:chgData name="Jeroen de Ruig" userId="93323e29-d364-4247-afb1-34d8eba1bd55" providerId="ADAL" clId="{54EDA425-039F-407C-8328-00257F918009}" dt="2026-05-28T06:53:41.858" v="718" actId="1076"/>
        <pc:sldMkLst>
          <pc:docMk/>
          <pc:sldMk cId="2555359870" sldId="675"/>
        </pc:sldMkLst>
        <pc:spChg chg="mod">
          <ac:chgData name="Jeroen de Ruig" userId="93323e29-d364-4247-afb1-34d8eba1bd55" providerId="ADAL" clId="{54EDA425-039F-407C-8328-00257F918009}" dt="2026-05-28T06:48:14.706" v="709" actId="20577"/>
          <ac:spMkLst>
            <pc:docMk/>
            <pc:sldMk cId="2555359870" sldId="675"/>
            <ac:spMk id="2" creationId="{3B0C688A-0957-FDC5-33E3-82921802BA53}"/>
          </ac:spMkLst>
        </pc:spChg>
        <pc:spChg chg="mod">
          <ac:chgData name="Jeroen de Ruig" userId="93323e29-d364-4247-afb1-34d8eba1bd55" providerId="ADAL" clId="{54EDA425-039F-407C-8328-00257F918009}" dt="2026-05-28T06:47:46.265" v="695" actId="20577"/>
          <ac:spMkLst>
            <pc:docMk/>
            <pc:sldMk cId="2555359870" sldId="675"/>
            <ac:spMk id="3" creationId="{CCC92449-57D7-5864-6FF0-E3D2357F4A97}"/>
          </ac:spMkLst>
        </pc:spChg>
        <pc:spChg chg="add del mod">
          <ac:chgData name="Jeroen de Ruig" userId="93323e29-d364-4247-afb1-34d8eba1bd55" providerId="ADAL" clId="{54EDA425-039F-407C-8328-00257F918009}" dt="2026-05-28T06:52:54.194" v="712" actId="478"/>
          <ac:spMkLst>
            <pc:docMk/>
            <pc:sldMk cId="2555359870" sldId="675"/>
            <ac:spMk id="6" creationId="{917D8A31-5407-6D79-E6D1-9A4F71545D87}"/>
          </ac:spMkLst>
        </pc:spChg>
        <pc:picChg chg="del mod">
          <ac:chgData name="Jeroen de Ruig" userId="93323e29-d364-4247-afb1-34d8eba1bd55" providerId="ADAL" clId="{54EDA425-039F-407C-8328-00257F918009}" dt="2026-05-28T06:48:17.785" v="711" actId="478"/>
          <ac:picMkLst>
            <pc:docMk/>
            <pc:sldMk cId="2555359870" sldId="675"/>
            <ac:picMk id="5" creationId="{6819C54A-19AA-DC45-6687-6F5C8D913F19}"/>
          </ac:picMkLst>
        </pc:picChg>
        <pc:picChg chg="add mod">
          <ac:chgData name="Jeroen de Ruig" userId="93323e29-d364-4247-afb1-34d8eba1bd55" providerId="ADAL" clId="{54EDA425-039F-407C-8328-00257F918009}" dt="2026-05-28T06:53:41.858" v="718" actId="1076"/>
          <ac:picMkLst>
            <pc:docMk/>
            <pc:sldMk cId="2555359870" sldId="675"/>
            <ac:picMk id="8" creationId="{40C54E01-84B5-8292-0173-B952C7E332CE}"/>
          </ac:picMkLst>
        </pc:picChg>
      </pc:sldChg>
      <pc:sldChg chg="addSp delSp modSp mod">
        <pc:chgData name="Jeroen de Ruig" userId="93323e29-d364-4247-afb1-34d8eba1bd55" providerId="ADAL" clId="{54EDA425-039F-407C-8328-00257F918009}" dt="2026-05-28T06:54:39.380" v="727" actId="1076"/>
        <pc:sldMkLst>
          <pc:docMk/>
          <pc:sldMk cId="1376418496" sldId="676"/>
        </pc:sldMkLst>
        <pc:spChg chg="add del mod">
          <ac:chgData name="Jeroen de Ruig" userId="93323e29-d364-4247-afb1-34d8eba1bd55" providerId="ADAL" clId="{54EDA425-039F-407C-8328-00257F918009}" dt="2026-05-28T06:54:32.799" v="725" actId="478"/>
          <ac:spMkLst>
            <pc:docMk/>
            <pc:sldMk cId="1376418496" sldId="676"/>
            <ac:spMk id="6" creationId="{ED20BF33-DCBC-CE96-FFAE-93223672B524}"/>
          </ac:spMkLst>
        </pc:spChg>
        <pc:picChg chg="del">
          <ac:chgData name="Jeroen de Ruig" userId="93323e29-d364-4247-afb1-34d8eba1bd55" providerId="ADAL" clId="{54EDA425-039F-407C-8328-00257F918009}" dt="2026-05-28T06:54:05.132" v="719" actId="478"/>
          <ac:picMkLst>
            <pc:docMk/>
            <pc:sldMk cId="1376418496" sldId="676"/>
            <ac:picMk id="5" creationId="{7B02AA7B-3758-33BA-E239-18296B1A6F71}"/>
          </ac:picMkLst>
        </pc:picChg>
        <pc:picChg chg="add mod">
          <ac:chgData name="Jeroen de Ruig" userId="93323e29-d364-4247-afb1-34d8eba1bd55" providerId="ADAL" clId="{54EDA425-039F-407C-8328-00257F918009}" dt="2026-05-28T06:54:39.380" v="727" actId="1076"/>
          <ac:picMkLst>
            <pc:docMk/>
            <pc:sldMk cId="1376418496" sldId="676"/>
            <ac:picMk id="8" creationId="{4D4B012F-1D72-0C2A-3682-C5B17D95AD71}"/>
          </ac:picMkLst>
        </pc:picChg>
      </pc:sldChg>
      <pc:sldChg chg="addSp delSp modSp mod">
        <pc:chgData name="Jeroen de Ruig" userId="93323e29-d364-4247-afb1-34d8eba1bd55" providerId="ADAL" clId="{54EDA425-039F-407C-8328-00257F918009}" dt="2026-05-28T06:55:25.772" v="734" actId="14100"/>
        <pc:sldMkLst>
          <pc:docMk/>
          <pc:sldMk cId="724739170" sldId="677"/>
        </pc:sldMkLst>
        <pc:spChg chg="add del">
          <ac:chgData name="Jeroen de Ruig" userId="93323e29-d364-4247-afb1-34d8eba1bd55" providerId="ADAL" clId="{54EDA425-039F-407C-8328-00257F918009}" dt="2026-05-28T06:55:11.292" v="730" actId="22"/>
          <ac:spMkLst>
            <pc:docMk/>
            <pc:sldMk cId="724739170" sldId="677"/>
            <ac:spMk id="4" creationId="{012C73DD-C87C-3DD4-87C6-CCE8DEFFCBAE}"/>
          </ac:spMkLst>
        </pc:spChg>
        <pc:picChg chg="add mod">
          <ac:chgData name="Jeroen de Ruig" userId="93323e29-d364-4247-afb1-34d8eba1bd55" providerId="ADAL" clId="{54EDA425-039F-407C-8328-00257F918009}" dt="2026-05-28T06:55:25.772" v="734" actId="14100"/>
          <ac:picMkLst>
            <pc:docMk/>
            <pc:sldMk cId="724739170" sldId="677"/>
            <ac:picMk id="7" creationId="{907966E0-997E-A505-91C0-8E3994F900FA}"/>
          </ac:picMkLst>
        </pc:picChg>
        <pc:picChg chg="del">
          <ac:chgData name="Jeroen de Ruig" userId="93323e29-d364-4247-afb1-34d8eba1bd55" providerId="ADAL" clId="{54EDA425-039F-407C-8328-00257F918009}" dt="2026-05-28T06:54:50.365" v="728" actId="478"/>
          <ac:picMkLst>
            <pc:docMk/>
            <pc:sldMk cId="724739170" sldId="677"/>
            <ac:picMk id="11" creationId="{51C764D4-E87C-3690-8C49-B68352A2E1AE}"/>
          </ac:picMkLst>
        </pc:picChg>
      </pc:sldChg>
      <pc:sldChg chg="modSp mod">
        <pc:chgData name="Jeroen de Ruig" userId="93323e29-d364-4247-afb1-34d8eba1bd55" providerId="ADAL" clId="{54EDA425-039F-407C-8328-00257F918009}" dt="2026-05-28T06:41:42.159" v="655" actId="5793"/>
        <pc:sldMkLst>
          <pc:docMk/>
          <pc:sldMk cId="1196526872" sldId="678"/>
        </pc:sldMkLst>
        <pc:spChg chg="mod">
          <ac:chgData name="Jeroen de Ruig" userId="93323e29-d364-4247-afb1-34d8eba1bd55" providerId="ADAL" clId="{54EDA425-039F-407C-8328-00257F918009}" dt="2026-05-28T06:41:42.159" v="655" actId="5793"/>
          <ac:spMkLst>
            <pc:docMk/>
            <pc:sldMk cId="1196526872" sldId="678"/>
            <ac:spMk id="2" creationId="{571A3415-30F6-82FF-6D4B-CD6352749029}"/>
          </ac:spMkLst>
        </pc:spChg>
      </pc:sldChg>
      <pc:sldChg chg="del">
        <pc:chgData name="Jeroen de Ruig" userId="93323e29-d364-4247-afb1-34d8eba1bd55" providerId="ADAL" clId="{54EDA425-039F-407C-8328-00257F918009}" dt="2026-05-28T06:46:17.165" v="673" actId="47"/>
        <pc:sldMkLst>
          <pc:docMk/>
          <pc:sldMk cId="435991091" sldId="679"/>
        </pc:sldMkLst>
      </pc:sldChg>
      <pc:sldChg chg="del">
        <pc:chgData name="Jeroen de Ruig" userId="93323e29-d364-4247-afb1-34d8eba1bd55" providerId="ADAL" clId="{54EDA425-039F-407C-8328-00257F918009}" dt="2026-05-28T06:55:37.080" v="736" actId="47"/>
        <pc:sldMkLst>
          <pc:docMk/>
          <pc:sldMk cId="2673513890" sldId="680"/>
        </pc:sldMkLst>
      </pc:sldChg>
      <pc:sldChg chg="del">
        <pc:chgData name="Jeroen de Ruig" userId="93323e29-d364-4247-afb1-34d8eba1bd55" providerId="ADAL" clId="{54EDA425-039F-407C-8328-00257F918009}" dt="2026-05-28T06:55:34.925" v="735" actId="47"/>
        <pc:sldMkLst>
          <pc:docMk/>
          <pc:sldMk cId="1019863796" sldId="682"/>
        </pc:sldMkLst>
      </pc:sldChg>
      <pc:sldChg chg="modSp add mod">
        <pc:chgData name="Jeroen de Ruig" userId="93323e29-d364-4247-afb1-34d8eba1bd55" providerId="ADAL" clId="{54EDA425-039F-407C-8328-00257F918009}" dt="2026-05-28T06:36:09.293" v="583" actId="5793"/>
        <pc:sldMkLst>
          <pc:docMk/>
          <pc:sldMk cId="2834326181" sldId="683"/>
        </pc:sldMkLst>
        <pc:spChg chg="mod">
          <ac:chgData name="Jeroen de Ruig" userId="93323e29-d364-4247-afb1-34d8eba1bd55" providerId="ADAL" clId="{54EDA425-039F-407C-8328-00257F918009}" dt="2026-05-28T06:36:09.293" v="583" actId="5793"/>
          <ac:spMkLst>
            <pc:docMk/>
            <pc:sldMk cId="2834326181" sldId="683"/>
            <ac:spMk id="2" creationId="{D04BA060-59A7-7C11-80C7-AFB15FDE4270}"/>
          </ac:spMkLst>
        </pc:spChg>
        <pc:spChg chg="mod">
          <ac:chgData name="Jeroen de Ruig" userId="93323e29-d364-4247-afb1-34d8eba1bd55" providerId="ADAL" clId="{54EDA425-039F-407C-8328-00257F918009}" dt="2026-05-28T06:35:35.563" v="574" actId="20577"/>
          <ac:spMkLst>
            <pc:docMk/>
            <pc:sldMk cId="2834326181" sldId="683"/>
            <ac:spMk id="3" creationId="{BBA863A9-4D83-CC31-9A78-675E2BCD02CB}"/>
          </ac:spMkLst>
        </pc:spChg>
      </pc:sldChg>
      <pc:sldChg chg="modSp add mod">
        <pc:chgData name="Jeroen de Ruig" userId="93323e29-d364-4247-afb1-34d8eba1bd55" providerId="ADAL" clId="{54EDA425-039F-407C-8328-00257F918009}" dt="2026-05-28T06:37:11.322" v="648" actId="5793"/>
        <pc:sldMkLst>
          <pc:docMk/>
          <pc:sldMk cId="290159055" sldId="684"/>
        </pc:sldMkLst>
        <pc:spChg chg="mod">
          <ac:chgData name="Jeroen de Ruig" userId="93323e29-d364-4247-afb1-34d8eba1bd55" providerId="ADAL" clId="{54EDA425-039F-407C-8328-00257F918009}" dt="2026-05-28T06:37:11.322" v="648" actId="5793"/>
          <ac:spMkLst>
            <pc:docMk/>
            <pc:sldMk cId="290159055" sldId="684"/>
            <ac:spMk id="2" creationId="{382C996D-5A7E-F525-5B6A-5284F766A9CA}"/>
          </ac:spMkLst>
        </pc:spChg>
        <pc:spChg chg="mod">
          <ac:chgData name="Jeroen de Ruig" userId="93323e29-d364-4247-afb1-34d8eba1bd55" providerId="ADAL" clId="{54EDA425-039F-407C-8328-00257F918009}" dt="2026-05-28T06:36:40.636" v="643" actId="20577"/>
          <ac:spMkLst>
            <pc:docMk/>
            <pc:sldMk cId="290159055" sldId="684"/>
            <ac:spMk id="3" creationId="{F6BF1A73-1BE4-B799-0E83-2195ABB986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9A022-D093-B247-B8E4-BDBABD7DC316}" type="datetimeFigureOut">
              <a:rPr lang="nl-NL" smtClean="0"/>
              <a:t>29-6-2026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8863F-FEAA-BC49-B0FE-93BE43B2F99C}" type="slidenum">
              <a:rPr lang="nl-NL" smtClean="0"/>
              <a:t>‹nr.›</a:t>
            </a:fld>
            <a:endParaRPr lang="nl-NL"/>
          </a:p>
        </p:txBody>
      </p:sp>
    </p:spTree>
    <p:extLst>
      <p:ext uri="{BB962C8B-B14F-4D97-AF65-F5344CB8AC3E}">
        <p14:creationId xmlns:p14="http://schemas.microsoft.com/office/powerpoint/2010/main" val="395193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8422D71-7993-8F4A-9636-5F29C603D932}"/>
              </a:ext>
            </a:extLst>
          </p:cNvPr>
          <p:cNvSpPr/>
          <p:nvPr userDrawn="1"/>
        </p:nvSpPr>
        <p:spPr>
          <a:xfrm>
            <a:off x="4207476" y="2372497"/>
            <a:ext cx="7982748" cy="4485503"/>
          </a:xfrm>
          <a:prstGeom prst="rect">
            <a:avLst/>
          </a:prstGeom>
          <a:solidFill>
            <a:srgbClr val="6F4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F5CD263-8430-5E42-9D99-ACAFF7B0C085}"/>
              </a:ext>
            </a:extLst>
          </p:cNvPr>
          <p:cNvSpPr>
            <a:spLocks noGrp="1"/>
          </p:cNvSpPr>
          <p:nvPr>
            <p:ph type="ctrTitle" hasCustomPrompt="1"/>
          </p:nvPr>
        </p:nvSpPr>
        <p:spPr>
          <a:xfrm>
            <a:off x="4814712" y="2580640"/>
            <a:ext cx="7292622" cy="725311"/>
          </a:xfrm>
        </p:spPr>
        <p:txBody>
          <a:bodyPr anchor="ctr">
            <a:noAutofit/>
          </a:bodyPr>
          <a:lstStyle>
            <a:lvl1pPr algn="l">
              <a:defRPr sz="3200">
                <a:solidFill>
                  <a:schemeClr val="bg1"/>
                </a:solidFill>
              </a:defRPr>
            </a:lvl1pPr>
          </a:lstStyle>
          <a:p>
            <a:r>
              <a:rPr lang="nl-NL"/>
              <a:t>Klik hier om de titel in te voeren</a:t>
            </a:r>
          </a:p>
        </p:txBody>
      </p:sp>
      <p:sp>
        <p:nvSpPr>
          <p:cNvPr id="3" name="Ondertitel 2">
            <a:extLst>
              <a:ext uri="{FF2B5EF4-FFF2-40B4-BE49-F238E27FC236}">
                <a16:creationId xmlns:a16="http://schemas.microsoft.com/office/drawing/2014/main" id="{D968C8E3-9D6F-2C46-8401-B0157656D486}"/>
              </a:ext>
            </a:extLst>
          </p:cNvPr>
          <p:cNvSpPr>
            <a:spLocks noGrp="1"/>
          </p:cNvSpPr>
          <p:nvPr>
            <p:ph type="subTitle" idx="1" hasCustomPrompt="1"/>
          </p:nvPr>
        </p:nvSpPr>
        <p:spPr>
          <a:xfrm>
            <a:off x="4814713" y="3429001"/>
            <a:ext cx="7292622" cy="421640"/>
          </a:xfrm>
        </p:spPr>
        <p:txBody>
          <a:bodyPr anchor="ct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om een subtitel toe te voegen</a:t>
            </a:r>
          </a:p>
        </p:txBody>
      </p:sp>
      <p:grpSp>
        <p:nvGrpSpPr>
          <p:cNvPr id="26" name="Groep 25">
            <a:extLst>
              <a:ext uri="{FF2B5EF4-FFF2-40B4-BE49-F238E27FC236}">
                <a16:creationId xmlns:a16="http://schemas.microsoft.com/office/drawing/2014/main" id="{105A88C7-8F6B-C741-88C2-A20F0959F0EB}"/>
              </a:ext>
            </a:extLst>
          </p:cNvPr>
          <p:cNvGrpSpPr/>
          <p:nvPr userDrawn="1"/>
        </p:nvGrpSpPr>
        <p:grpSpPr>
          <a:xfrm>
            <a:off x="3372196" y="2568451"/>
            <a:ext cx="602668" cy="551629"/>
            <a:chOff x="6560240" y="3390176"/>
            <a:chExt cx="469777" cy="429992"/>
          </a:xfrm>
          <a:solidFill>
            <a:srgbClr val="6F4988"/>
          </a:solidFill>
        </p:grpSpPr>
        <p:sp>
          <p:nvSpPr>
            <p:cNvPr id="13" name="Vrije vorm 12">
              <a:extLst>
                <a:ext uri="{FF2B5EF4-FFF2-40B4-BE49-F238E27FC236}">
                  <a16:creationId xmlns:a16="http://schemas.microsoft.com/office/drawing/2014/main" id="{F38183CC-4854-D546-8373-FE4CF36C43FC}"/>
                </a:ext>
              </a:extLst>
            </p:cNvPr>
            <p:cNvSpPr/>
            <p:nvPr/>
          </p:nvSpPr>
          <p:spPr>
            <a:xfrm>
              <a:off x="6793199" y="3583224"/>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3D27DB5C-9A0F-A340-B0C9-80D79453DE1D}"/>
                </a:ext>
              </a:extLst>
            </p:cNvPr>
            <p:cNvSpPr/>
            <p:nvPr/>
          </p:nvSpPr>
          <p:spPr>
            <a:xfrm>
              <a:off x="6560240" y="3390176"/>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30" name="Graphic 29">
            <a:extLst>
              <a:ext uri="{FF2B5EF4-FFF2-40B4-BE49-F238E27FC236}">
                <a16:creationId xmlns:a16="http://schemas.microsoft.com/office/drawing/2014/main" id="{BBB3B01F-9F5F-254F-9AF5-3C23F6CC3F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664" y="333361"/>
            <a:ext cx="2362061" cy="738303"/>
          </a:xfrm>
          <a:prstGeom prst="rect">
            <a:avLst/>
          </a:prstGeom>
        </p:spPr>
      </p:pic>
      <p:sp>
        <p:nvSpPr>
          <p:cNvPr id="35" name="Tijdelijke aanduiding voor tekst 34" descr="Neem auteurs">
            <a:extLst>
              <a:ext uri="{FF2B5EF4-FFF2-40B4-BE49-F238E27FC236}">
                <a16:creationId xmlns:a16="http://schemas.microsoft.com/office/drawing/2014/main" id="{48189CF5-B2FF-9E49-9486-D996633CD00E}"/>
              </a:ext>
            </a:extLst>
          </p:cNvPr>
          <p:cNvSpPr>
            <a:spLocks noGrp="1"/>
          </p:cNvSpPr>
          <p:nvPr>
            <p:ph type="body" sz="quarter" idx="10" hasCustomPrompt="1"/>
          </p:nvPr>
        </p:nvSpPr>
        <p:spPr>
          <a:xfrm>
            <a:off x="1423307" y="5846577"/>
            <a:ext cx="2630806" cy="234143"/>
          </a:xfrm>
        </p:spPr>
        <p:txBody>
          <a:bodyPr>
            <a:normAutofit/>
          </a:bodyPr>
          <a:lstStyle>
            <a:lvl1pPr marL="0" indent="0" algn="r">
              <a:buNone/>
              <a:defRPr lang="nl-NL" sz="1000" kern="1200" dirty="0">
                <a:solidFill>
                  <a:srgbClr val="6F4988"/>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Klik hier om naam auteur(s) te bewerken</a:t>
            </a:r>
          </a:p>
        </p:txBody>
      </p:sp>
      <p:sp>
        <p:nvSpPr>
          <p:cNvPr id="36" name="Tijdelijke aanduiding voor tekst 34">
            <a:extLst>
              <a:ext uri="{FF2B5EF4-FFF2-40B4-BE49-F238E27FC236}">
                <a16:creationId xmlns:a16="http://schemas.microsoft.com/office/drawing/2014/main" id="{9145F1E6-D4FA-8646-973A-CA264C2FD0CC}"/>
              </a:ext>
            </a:extLst>
          </p:cNvPr>
          <p:cNvSpPr>
            <a:spLocks noGrp="1"/>
          </p:cNvSpPr>
          <p:nvPr>
            <p:ph type="body" sz="quarter" idx="11" hasCustomPrompt="1"/>
          </p:nvPr>
        </p:nvSpPr>
        <p:spPr>
          <a:xfrm>
            <a:off x="1423307" y="6068536"/>
            <a:ext cx="2630806" cy="234143"/>
          </a:xfrm>
        </p:spPr>
        <p:txBody>
          <a:bodyPr>
            <a:normAutofit/>
          </a:bodyPr>
          <a:lstStyle>
            <a:lvl1pPr marL="0" indent="0" algn="r">
              <a:buNone/>
              <a:defRPr lang="nl-NL" sz="1000" kern="1200" dirty="0">
                <a:solidFill>
                  <a:srgbClr val="6F4988"/>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voeg hier datum toe (</a:t>
            </a:r>
            <a:r>
              <a:rPr lang="nl-NL" err="1"/>
              <a:t>dd</a:t>
            </a:r>
            <a:r>
              <a:rPr lang="nl-NL"/>
              <a:t> maand </a:t>
            </a:r>
            <a:r>
              <a:rPr lang="nl-NL" err="1"/>
              <a:t>jjj</a:t>
            </a:r>
            <a:r>
              <a:rPr lang="nl-NL"/>
              <a:t>)</a:t>
            </a:r>
          </a:p>
        </p:txBody>
      </p:sp>
      <p:sp>
        <p:nvSpPr>
          <p:cNvPr id="37" name="Tijdelijke aanduiding voor tekst 34">
            <a:extLst>
              <a:ext uri="{FF2B5EF4-FFF2-40B4-BE49-F238E27FC236}">
                <a16:creationId xmlns:a16="http://schemas.microsoft.com/office/drawing/2014/main" id="{8DDB8A8C-89C2-A741-B269-77809654FE9B}"/>
              </a:ext>
            </a:extLst>
          </p:cNvPr>
          <p:cNvSpPr>
            <a:spLocks noGrp="1"/>
          </p:cNvSpPr>
          <p:nvPr>
            <p:ph type="body" sz="quarter" idx="12" hasCustomPrompt="1"/>
          </p:nvPr>
        </p:nvSpPr>
        <p:spPr>
          <a:xfrm>
            <a:off x="1423307" y="6290496"/>
            <a:ext cx="2630806" cy="234143"/>
          </a:xfrm>
        </p:spPr>
        <p:txBody>
          <a:bodyPr>
            <a:normAutofit/>
          </a:bodyPr>
          <a:lstStyle>
            <a:lvl1pPr marL="0" indent="0" algn="r">
              <a:buNone/>
              <a:defRPr lang="nl-NL" sz="1000" kern="1200" dirty="0">
                <a:solidFill>
                  <a:srgbClr val="6F4988"/>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 voeg hier een versienummer toe</a:t>
            </a:r>
          </a:p>
        </p:txBody>
      </p:sp>
      <p:sp>
        <p:nvSpPr>
          <p:cNvPr id="43" name="Tijdelijke aanduiding voor tekst 42">
            <a:extLst>
              <a:ext uri="{FF2B5EF4-FFF2-40B4-BE49-F238E27FC236}">
                <a16:creationId xmlns:a16="http://schemas.microsoft.com/office/drawing/2014/main" id="{70A2F176-9EA6-5448-8233-87D084B58566}"/>
              </a:ext>
            </a:extLst>
          </p:cNvPr>
          <p:cNvSpPr>
            <a:spLocks noGrp="1"/>
          </p:cNvSpPr>
          <p:nvPr>
            <p:ph type="body" sz="quarter" idx="13" hasCustomPrompt="1"/>
          </p:nvPr>
        </p:nvSpPr>
        <p:spPr>
          <a:xfrm>
            <a:off x="4814712" y="4053863"/>
            <a:ext cx="7292622" cy="2470775"/>
          </a:xfrm>
        </p:spPr>
        <p:txBody>
          <a:bodyPr anchor="ctr">
            <a:normAutofit/>
          </a:bodyPr>
          <a:lstStyle>
            <a:lvl1pPr marL="0" indent="0">
              <a:buNone/>
              <a:defRPr sz="1400">
                <a:solidFill>
                  <a:schemeClr val="bg1"/>
                </a:solidFill>
              </a:defRPr>
            </a:lvl1pPr>
          </a:lstStyle>
          <a:p>
            <a:pPr lvl="0"/>
            <a:r>
              <a:rPr lang="nl-NL"/>
              <a:t>Ruimte voor een korte samenvatting van de presentatie (optioneel)</a:t>
            </a:r>
          </a:p>
        </p:txBody>
      </p:sp>
      <p:sp>
        <p:nvSpPr>
          <p:cNvPr id="45" name="Tijdelijke aanduiding voor afbeelding 44">
            <a:extLst>
              <a:ext uri="{FF2B5EF4-FFF2-40B4-BE49-F238E27FC236}">
                <a16:creationId xmlns:a16="http://schemas.microsoft.com/office/drawing/2014/main" id="{2BF3ABE0-89DA-094A-BE5E-62259D40E88E}"/>
              </a:ext>
            </a:extLst>
          </p:cNvPr>
          <p:cNvSpPr>
            <a:spLocks noGrp="1"/>
          </p:cNvSpPr>
          <p:nvPr>
            <p:ph type="pic" sz="quarter" idx="14" hasCustomPrompt="1"/>
          </p:nvPr>
        </p:nvSpPr>
        <p:spPr>
          <a:xfrm>
            <a:off x="8726805" y="333361"/>
            <a:ext cx="3200400" cy="738303"/>
          </a:xfrm>
        </p:spPr>
        <p:txBody>
          <a:bodyPr anchor="ctr">
            <a:normAutofit/>
          </a:bodyPr>
          <a:lstStyle>
            <a:lvl1pPr marL="0" indent="0" algn="ctr">
              <a:buNone/>
              <a:defRPr sz="1800"/>
            </a:lvl1pPr>
          </a:lstStyle>
          <a:p>
            <a:r>
              <a:rPr lang="nl-NL"/>
              <a:t>Optioneel hier het logo van netwerk/gebruikersgroep</a:t>
            </a:r>
          </a:p>
        </p:txBody>
      </p:sp>
    </p:spTree>
    <p:extLst>
      <p:ext uri="{BB962C8B-B14F-4D97-AF65-F5344CB8AC3E}">
        <p14:creationId xmlns:p14="http://schemas.microsoft.com/office/powerpoint/2010/main" val="28399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F56C33-C151-2A47-BA9B-16871307F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 name="Tijdelijke aanduiding voor datum 1">
            <a:extLst>
              <a:ext uri="{FF2B5EF4-FFF2-40B4-BE49-F238E27FC236}">
                <a16:creationId xmlns:a16="http://schemas.microsoft.com/office/drawing/2014/main" id="{4CFF7DBD-D7AD-024B-AF02-5B6C7836E8CC}"/>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3" name="Tijdelijke aanduiding voor voettekst 2">
            <a:extLst>
              <a:ext uri="{FF2B5EF4-FFF2-40B4-BE49-F238E27FC236}">
                <a16:creationId xmlns:a16="http://schemas.microsoft.com/office/drawing/2014/main" id="{59E9F144-A49A-AB44-B208-BCE91ECC2F4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BACE2A-E235-CE4C-B4A9-31A131057ADA}"/>
              </a:ext>
            </a:extLst>
          </p:cNvPr>
          <p:cNvSpPr>
            <a:spLocks noGrp="1"/>
          </p:cNvSpPr>
          <p:nvPr>
            <p:ph type="sldNum" sz="quarter" idx="12"/>
          </p:nvPr>
        </p:nvSpPr>
        <p:spPr/>
        <p:txBody>
          <a:bodyPr/>
          <a:lstStyle/>
          <a:p>
            <a:fld id="{8FDDECD5-BC7C-7F4C-BC69-D26D101D04B3}" type="slidenum">
              <a:rPr lang="nl-NL" smtClean="0"/>
              <a:t>‹nr.›</a:t>
            </a:fld>
            <a:endParaRPr lang="nl-NL"/>
          </a:p>
        </p:txBody>
      </p:sp>
    </p:spTree>
    <p:extLst>
      <p:ext uri="{BB962C8B-B14F-4D97-AF65-F5344CB8AC3E}">
        <p14:creationId xmlns:p14="http://schemas.microsoft.com/office/powerpoint/2010/main" val="407293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6858000"/>
          </a:xfrm>
          <a:prstGeom prst="rect">
            <a:avLst/>
          </a:prstGeom>
          <a:solidFill>
            <a:srgbClr val="534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6425505" y="2309040"/>
            <a:ext cx="5653225" cy="1218813"/>
          </a:xfrm>
        </p:spPr>
        <p:txBody>
          <a:bodyPr anchor="ctr">
            <a:normAutofit/>
          </a:bodyPr>
          <a:lstStyle>
            <a:lvl1pPr>
              <a:defRPr sz="2800">
                <a:solidFill>
                  <a:schemeClr val="bg1"/>
                </a:solidFill>
              </a:defRPr>
            </a:lvl1pPr>
          </a:lstStyle>
          <a:p>
            <a:r>
              <a:rPr lang="nl-NL"/>
              <a:t>Titel afsluiting bewerken</a:t>
            </a:r>
          </a:p>
        </p:txBody>
      </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11" name="MBO Digitaal is een platform van MBO Raad voor samenwerking aan digitalisering in het mbo. MBO Digitaal werkt samen met alle mbo-instellingen en heeft sterke banden met MBO Voorzieningen, Kennisnet en SURF.">
            <a:extLst>
              <a:ext uri="{FF2B5EF4-FFF2-40B4-BE49-F238E27FC236}">
                <a16:creationId xmlns:a16="http://schemas.microsoft.com/office/drawing/2014/main" id="{E50BD36D-DC91-504C-9FE1-14E34B13CBDC}"/>
              </a:ext>
            </a:extLst>
          </p:cNvPr>
          <p:cNvSpPr txBox="1">
            <a:spLocks noGrp="1"/>
          </p:cNvSpPr>
          <p:nvPr>
            <p:ph type="subTitle" sz="quarter" idx="1" hasCustomPrompt="1"/>
          </p:nvPr>
        </p:nvSpPr>
        <p:spPr>
          <a:xfrm>
            <a:off x="455083" y="5298017"/>
            <a:ext cx="2143303" cy="738259"/>
          </a:xfrm>
          <a:prstGeom prst="rect">
            <a:avLst/>
          </a:prstGeom>
        </p:spPr>
        <p:txBody>
          <a:bodyPr>
            <a:normAutofit/>
          </a:bodyPr>
          <a:lstStyle>
            <a:lvl1pPr marL="0" indent="0" defTabSz="1901904">
              <a:lnSpc>
                <a:spcPct val="120000"/>
              </a:lnSpc>
              <a:spcBef>
                <a:spcPts val="3500"/>
              </a:spcBef>
              <a:buNone/>
              <a:defRPr sz="700" b="0">
                <a:solidFill>
                  <a:srgbClr val="FFFFFF"/>
                </a:solidFill>
                <a:latin typeface="Open Sans"/>
                <a:ea typeface="Open Sans"/>
                <a:cs typeface="Open Sans"/>
                <a:sym typeface="Open Sans"/>
              </a:defRPr>
            </a:lvl1pPr>
          </a:lstStyle>
          <a:p>
            <a:r>
              <a:t>MBO </a:t>
            </a:r>
            <a:r>
              <a:rPr err="1"/>
              <a:t>Digitaal</a:t>
            </a:r>
            <a:r>
              <a:t> is </a:t>
            </a:r>
            <a:r>
              <a:rPr err="1"/>
              <a:t>een</a:t>
            </a:r>
            <a:r>
              <a:t> platform van</a:t>
            </a:r>
            <a:r>
              <a:rPr lang="nl-NL"/>
              <a:t> de</a:t>
            </a:r>
            <a:r>
              <a:t> MBO </a:t>
            </a:r>
            <a:r>
              <a:rPr err="1"/>
              <a:t>Raad</a:t>
            </a:r>
            <a:r>
              <a:t> </a:t>
            </a:r>
            <a:r>
              <a:rPr err="1"/>
              <a:t>voor</a:t>
            </a:r>
            <a:r>
              <a:t> </a:t>
            </a:r>
            <a:r>
              <a:rPr err="1"/>
              <a:t>samenwerking</a:t>
            </a:r>
            <a:r>
              <a:t> </a:t>
            </a:r>
            <a:r>
              <a:rPr err="1"/>
              <a:t>aan</a:t>
            </a:r>
            <a:r>
              <a:t> </a:t>
            </a:r>
            <a:r>
              <a:rPr err="1"/>
              <a:t>digitalisering</a:t>
            </a:r>
            <a:r>
              <a:t> in het </a:t>
            </a:r>
            <a:r>
              <a:rPr err="1"/>
              <a:t>mbo</a:t>
            </a:r>
            <a:r>
              <a:t>. MBO </a:t>
            </a:r>
            <a:r>
              <a:rPr err="1"/>
              <a:t>Digitaal</a:t>
            </a:r>
            <a:r>
              <a:t> </a:t>
            </a:r>
            <a:r>
              <a:rPr err="1"/>
              <a:t>werkt</a:t>
            </a:r>
            <a:r>
              <a:t> </a:t>
            </a:r>
            <a:r>
              <a:rPr err="1"/>
              <a:t>samen</a:t>
            </a:r>
            <a:r>
              <a:t> met alle </a:t>
            </a:r>
            <a:r>
              <a:rPr err="1"/>
              <a:t>mbo-instellingen</a:t>
            </a:r>
            <a:r>
              <a:t> </a:t>
            </a:r>
            <a:r>
              <a:rPr err="1"/>
              <a:t>en</a:t>
            </a:r>
            <a:r>
              <a:t> </a:t>
            </a:r>
            <a:r>
              <a:rPr err="1"/>
              <a:t>heeft</a:t>
            </a:r>
            <a:r>
              <a:t> </a:t>
            </a:r>
            <a:r>
              <a:rPr err="1"/>
              <a:t>sterke</a:t>
            </a:r>
            <a:r>
              <a:t> </a:t>
            </a:r>
            <a:r>
              <a:rPr err="1"/>
              <a:t>banden</a:t>
            </a:r>
            <a:r>
              <a:t> met MBO </a:t>
            </a:r>
            <a:r>
              <a:rPr err="1"/>
              <a:t>Voorzieningen</a:t>
            </a:r>
            <a:r>
              <a:t>, </a:t>
            </a:r>
            <a:r>
              <a:rPr err="1"/>
              <a:t>Kennisnet</a:t>
            </a:r>
            <a:r>
              <a:t> </a:t>
            </a:r>
            <a:r>
              <a:rPr err="1"/>
              <a:t>en</a:t>
            </a:r>
            <a:r>
              <a:t> SURF. </a:t>
            </a:r>
          </a:p>
        </p:txBody>
      </p:sp>
      <p:sp>
        <p:nvSpPr>
          <p:cNvPr id="9" name="Tijdelijke aanduiding voor tekst 8">
            <a:extLst>
              <a:ext uri="{FF2B5EF4-FFF2-40B4-BE49-F238E27FC236}">
                <a16:creationId xmlns:a16="http://schemas.microsoft.com/office/drawing/2014/main" id="{E2770C0C-DA9F-9C48-B14F-902147353C60}"/>
              </a:ext>
            </a:extLst>
          </p:cNvPr>
          <p:cNvSpPr>
            <a:spLocks noGrp="1"/>
          </p:cNvSpPr>
          <p:nvPr>
            <p:ph type="body" sz="quarter" idx="10" hasCustomPrompt="1"/>
          </p:nvPr>
        </p:nvSpPr>
        <p:spPr>
          <a:xfrm>
            <a:off x="6426200" y="3678238"/>
            <a:ext cx="5653088" cy="2713037"/>
          </a:xfrm>
        </p:spPr>
        <p:txBody>
          <a:bodyPr>
            <a:normAutofit/>
          </a:bodyPr>
          <a:lstStyle>
            <a:lvl1pPr marL="0" indent="0">
              <a:buNone/>
              <a:defRPr sz="1800">
                <a:solidFill>
                  <a:schemeClr val="bg1"/>
                </a:solidFill>
              </a:defRPr>
            </a:lvl1pPr>
          </a:lstStyle>
          <a:p>
            <a:pPr lvl="0"/>
            <a:r>
              <a:rPr lang="nl-NL"/>
              <a:t>Vrije opmaakruimte om bv contactinformatie te plaatsen en/of aanvullende informatiebronnen)</a:t>
            </a:r>
          </a:p>
        </p:txBody>
      </p:sp>
    </p:spTree>
    <p:extLst>
      <p:ext uri="{BB962C8B-B14F-4D97-AF65-F5344CB8AC3E}">
        <p14:creationId xmlns:p14="http://schemas.microsoft.com/office/powerpoint/2010/main" val="71856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1_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17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2378676"/>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2446629" y="1271073"/>
            <a:ext cx="9123234" cy="1113781"/>
          </a:xfrm>
        </p:spPr>
        <p:txBody>
          <a:bodyPr anchor="ctr">
            <a:normAutofit/>
          </a:bodyPr>
          <a:lstStyle>
            <a:lvl1pPr>
              <a:defRPr sz="3200">
                <a:solidFill>
                  <a:schemeClr val="bg1"/>
                </a:solidFill>
              </a:defRPr>
            </a:lvl1pPr>
          </a:lstStyle>
          <a:p>
            <a:r>
              <a:rPr lang="nl-NL"/>
              <a:t>Klik om de agendatitel toe te voegen</a:t>
            </a:r>
          </a:p>
        </p:txBody>
      </p:sp>
      <p:sp>
        <p:nvSpPr>
          <p:cNvPr id="4" name="Tijdelijke aanduiding voor datum 3">
            <a:extLst>
              <a:ext uri="{FF2B5EF4-FFF2-40B4-BE49-F238E27FC236}">
                <a16:creationId xmlns:a16="http://schemas.microsoft.com/office/drawing/2014/main" id="{A39D058A-EECA-A54A-BB0C-510CC520F6C6}"/>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A28004DF-F4FA-404E-A56C-3717C54EB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99757F-5688-EA47-B9F9-6DB6A90E0052}"/>
              </a:ext>
            </a:extLst>
          </p:cNvPr>
          <p:cNvSpPr>
            <a:spLocks noGrp="1"/>
          </p:cNvSpPr>
          <p:nvPr>
            <p:ph type="sldNum" sz="quarter" idx="12"/>
          </p:nvPr>
        </p:nvSpPr>
        <p:spPr/>
        <p:txBody>
          <a:bodyPr/>
          <a:lstStyle/>
          <a:p>
            <a:fld id="{8FDDECD5-BC7C-7F4C-BC69-D26D101D04B3}" type="slidenum">
              <a:rPr lang="nl-NL" smtClean="0"/>
              <a:t>‹nr.›</a:t>
            </a:fld>
            <a:endParaRPr lang="nl-NL"/>
          </a:p>
        </p:txBody>
      </p:sp>
      <p:grpSp>
        <p:nvGrpSpPr>
          <p:cNvPr id="19" name="Groep 18">
            <a:extLst>
              <a:ext uri="{FF2B5EF4-FFF2-40B4-BE49-F238E27FC236}">
                <a16:creationId xmlns:a16="http://schemas.microsoft.com/office/drawing/2014/main" id="{0F61B493-D1C4-DE4C-917C-2090CDEF8E1C}"/>
              </a:ext>
            </a:extLst>
          </p:cNvPr>
          <p:cNvGrpSpPr/>
          <p:nvPr userDrawn="1"/>
        </p:nvGrpSpPr>
        <p:grpSpPr>
          <a:xfrm>
            <a:off x="181924" y="2549613"/>
            <a:ext cx="481499" cy="440721"/>
            <a:chOff x="11795908" y="4351427"/>
            <a:chExt cx="469777" cy="429992"/>
          </a:xfrm>
          <a:solidFill>
            <a:srgbClr val="1A7399"/>
          </a:solidFill>
        </p:grpSpPr>
        <p:sp>
          <p:nvSpPr>
            <p:cNvPr id="20" name="Vrije vorm 19">
              <a:extLst>
                <a:ext uri="{FF2B5EF4-FFF2-40B4-BE49-F238E27FC236}">
                  <a16:creationId xmlns:a16="http://schemas.microsoft.com/office/drawing/2014/main" id="{E3E1F7E5-6319-684F-BB6F-673A19C8A03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99C1E92-749B-D64E-89ED-BBE69615825C}"/>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5" name="Tijdelijke aanduiding voor tekst 24">
            <a:extLst>
              <a:ext uri="{FF2B5EF4-FFF2-40B4-BE49-F238E27FC236}">
                <a16:creationId xmlns:a16="http://schemas.microsoft.com/office/drawing/2014/main" id="{3C5ECD77-153E-F04B-9499-26E0417DB8CC}"/>
              </a:ext>
            </a:extLst>
          </p:cNvPr>
          <p:cNvSpPr>
            <a:spLocks noGrp="1"/>
          </p:cNvSpPr>
          <p:nvPr>
            <p:ph type="body" sz="quarter" idx="13" hasCustomPrompt="1"/>
          </p:nvPr>
        </p:nvSpPr>
        <p:spPr>
          <a:xfrm>
            <a:off x="2446338" y="2747963"/>
            <a:ext cx="9123362" cy="3186112"/>
          </a:xfrm>
        </p:spPr>
        <p:txBody>
          <a:bodyPr>
            <a:normAutofit/>
          </a:bodyPr>
          <a:lstStyle>
            <a:lvl1pPr marL="457200" indent="-457200">
              <a:buFont typeface="+mj-lt"/>
              <a:buAutoNum type="arabicPeriod"/>
              <a:defRPr sz="2000"/>
            </a:lvl1pPr>
          </a:lstStyle>
          <a:p>
            <a:pPr lvl="0"/>
            <a:r>
              <a:rPr lang="nl-NL"/>
              <a:t>Voeg hier de agendapunten toe</a:t>
            </a:r>
          </a:p>
        </p:txBody>
      </p:sp>
    </p:spTree>
    <p:extLst>
      <p:ext uri="{BB962C8B-B14F-4D97-AF65-F5344CB8AC3E}">
        <p14:creationId xmlns:p14="http://schemas.microsoft.com/office/powerpoint/2010/main" val="232188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met plaatj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67E2F1-AC18-4046-82AE-23FC35C99849}"/>
              </a:ext>
            </a:extLst>
          </p:cNvPr>
          <p:cNvSpPr/>
          <p:nvPr userDrawn="1"/>
        </p:nvSpPr>
        <p:spPr>
          <a:xfrm>
            <a:off x="9651999" y="2511778"/>
            <a:ext cx="2549513" cy="4346222"/>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2A786492-568E-174F-BD71-1B6DC0B213C8}"/>
              </a:ext>
            </a:extLst>
          </p:cNvPr>
          <p:cNvSpPr>
            <a:spLocks noGrp="1"/>
          </p:cNvSpPr>
          <p:nvPr>
            <p:ph idx="1"/>
          </p:nvPr>
        </p:nvSpPr>
        <p:spPr>
          <a:xfrm>
            <a:off x="1164865" y="1811250"/>
            <a:ext cx="8477622" cy="40871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FB505-49CC-FE45-B0BE-0F2A346C697D}"/>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620FC970-B3F0-5340-9044-35CB15F064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3E2A3E-71F0-D84E-822A-9E26EAAF00AA}"/>
              </a:ext>
            </a:extLst>
          </p:cNvPr>
          <p:cNvSpPr>
            <a:spLocks noGrp="1"/>
          </p:cNvSpPr>
          <p:nvPr>
            <p:ph type="sldNum" sz="quarter" idx="12"/>
          </p:nvPr>
        </p:nvSpPr>
        <p:spPr/>
        <p:txBody>
          <a:bodyPr/>
          <a:lstStyle/>
          <a:p>
            <a:fld id="{8FDDECD5-BC7C-7F4C-BC69-D26D101D04B3}" type="slidenum">
              <a:rPr lang="nl-NL" smtClean="0"/>
              <a:t>‹nr.›</a:t>
            </a:fld>
            <a:endParaRPr lang="nl-NL"/>
          </a:p>
        </p:txBody>
      </p:sp>
      <p:sp>
        <p:nvSpPr>
          <p:cNvPr id="12" name="Titel 11">
            <a:extLst>
              <a:ext uri="{FF2B5EF4-FFF2-40B4-BE49-F238E27FC236}">
                <a16:creationId xmlns:a16="http://schemas.microsoft.com/office/drawing/2014/main" id="{3B066F10-F777-0E42-8958-132D6BAF2B2A}"/>
              </a:ext>
            </a:extLst>
          </p:cNvPr>
          <p:cNvSpPr>
            <a:spLocks noGrp="1"/>
          </p:cNvSpPr>
          <p:nvPr>
            <p:ph type="title" hasCustomPrompt="1"/>
          </p:nvPr>
        </p:nvSpPr>
        <p:spPr>
          <a:xfrm>
            <a:off x="1164865" y="799086"/>
            <a:ext cx="8477623" cy="869246"/>
          </a:xfrm>
        </p:spPr>
        <p:txBody>
          <a:bodyPr/>
          <a:lstStyle/>
          <a:p>
            <a:r>
              <a:rPr lang="nl-NL"/>
              <a:t>Klik om de titel te bewerken</a:t>
            </a:r>
          </a:p>
        </p:txBody>
      </p:sp>
      <p:sp>
        <p:nvSpPr>
          <p:cNvPr id="14" name="Tijdelijke aanduiding voor afbeelding 13">
            <a:extLst>
              <a:ext uri="{FF2B5EF4-FFF2-40B4-BE49-F238E27FC236}">
                <a16:creationId xmlns:a16="http://schemas.microsoft.com/office/drawing/2014/main" id="{58CA97B2-98F1-F94B-8A0D-5768D5B74E75}"/>
              </a:ext>
            </a:extLst>
          </p:cNvPr>
          <p:cNvSpPr>
            <a:spLocks noGrp="1"/>
          </p:cNvSpPr>
          <p:nvPr>
            <p:ph type="pic" sz="quarter" idx="13" hasCustomPrompt="1"/>
          </p:nvPr>
        </p:nvSpPr>
        <p:spPr>
          <a:xfrm>
            <a:off x="9652000" y="0"/>
            <a:ext cx="2540000" cy="2511425"/>
          </a:xfrm>
        </p:spPr>
        <p:txBody>
          <a:bodyPr anchor="ctr"/>
          <a:lstStyle>
            <a:lvl1pPr marL="0" indent="0" algn="ctr">
              <a:buNone/>
              <a:defRPr/>
            </a:lvl1pPr>
          </a:lstStyle>
          <a:p>
            <a:r>
              <a:rPr lang="nl-NL"/>
              <a:t>Voeg hier optioneel een illustratie toe</a:t>
            </a:r>
          </a:p>
        </p:txBody>
      </p:sp>
      <p:grpSp>
        <p:nvGrpSpPr>
          <p:cNvPr id="44" name="Groep 43">
            <a:extLst>
              <a:ext uri="{FF2B5EF4-FFF2-40B4-BE49-F238E27FC236}">
                <a16:creationId xmlns:a16="http://schemas.microsoft.com/office/drawing/2014/main" id="{57ED7951-D290-8140-83FB-73E10E62C356}"/>
              </a:ext>
            </a:extLst>
          </p:cNvPr>
          <p:cNvGrpSpPr/>
          <p:nvPr userDrawn="1"/>
        </p:nvGrpSpPr>
        <p:grpSpPr>
          <a:xfrm>
            <a:off x="9793110" y="2654343"/>
            <a:ext cx="469777" cy="429992"/>
            <a:chOff x="11795908" y="4351427"/>
            <a:chExt cx="469777" cy="429992"/>
          </a:xfrm>
        </p:grpSpPr>
        <p:sp>
          <p:nvSpPr>
            <p:cNvPr id="31" name="Vrije vorm 30">
              <a:extLst>
                <a:ext uri="{FF2B5EF4-FFF2-40B4-BE49-F238E27FC236}">
                  <a16:creationId xmlns:a16="http://schemas.microsoft.com/office/drawing/2014/main" id="{6B14072F-1007-D346-810F-335ACAACF58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solidFill>
              <a:srgbClr val="FFFFFF"/>
            </a:solidFill>
            <a:ln w="429"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E13F7887-7596-924F-BDE0-FC6CA2DA445F}"/>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solidFill>
              <a:srgbClr val="FFFFFF"/>
            </a:solidFill>
            <a:ln w="429" cap="flat">
              <a:noFill/>
              <a:prstDash val="solid"/>
              <a:miter/>
            </a:ln>
          </p:spPr>
          <p:txBody>
            <a:bodyPr rtlCol="0" anchor="ctr"/>
            <a:lstStyle/>
            <a:p>
              <a:endParaRPr lang="nl-NL"/>
            </a:p>
          </p:txBody>
        </p:sp>
      </p:grpSp>
      <p:pic>
        <p:nvPicPr>
          <p:cNvPr id="45" name="Graphic 44">
            <a:extLst>
              <a:ext uri="{FF2B5EF4-FFF2-40B4-BE49-F238E27FC236}">
                <a16:creationId xmlns:a16="http://schemas.microsoft.com/office/drawing/2014/main" id="{73C33BBF-28B5-0046-B47E-307767359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47" name="Tijdelijke aanduiding voor tekst 46">
            <a:extLst>
              <a:ext uri="{FF2B5EF4-FFF2-40B4-BE49-F238E27FC236}">
                <a16:creationId xmlns:a16="http://schemas.microsoft.com/office/drawing/2014/main" id="{E737E705-38D3-4240-9AE1-BBD5476ACEBC}"/>
              </a:ext>
            </a:extLst>
          </p:cNvPr>
          <p:cNvSpPr>
            <a:spLocks noGrp="1"/>
          </p:cNvSpPr>
          <p:nvPr>
            <p:ph type="body" sz="quarter" idx="14" hasCustomPrompt="1"/>
          </p:nvPr>
        </p:nvSpPr>
        <p:spPr>
          <a:xfrm>
            <a:off x="9981902" y="3525838"/>
            <a:ext cx="2060520" cy="2372606"/>
          </a:xfrm>
        </p:spPr>
        <p:txBody>
          <a:bodyPr anchor="ctr">
            <a:normAutofit/>
          </a:bodyPr>
          <a:lstStyle>
            <a:lvl1pPr marL="0" indent="0">
              <a:buNone/>
              <a:defRPr sz="1600">
                <a:solidFill>
                  <a:schemeClr val="bg1"/>
                </a:solidFill>
              </a:defRPr>
            </a:lvl1pPr>
          </a:lstStyle>
          <a:p>
            <a:pPr lvl="0"/>
            <a:r>
              <a:rPr lang="nl-NL"/>
              <a:t>Vrije ruimte voor extra/secundaire informatie</a:t>
            </a:r>
          </a:p>
        </p:txBody>
      </p:sp>
    </p:spTree>
    <p:extLst>
      <p:ext uri="{BB962C8B-B14F-4D97-AF65-F5344CB8AC3E}">
        <p14:creationId xmlns:p14="http://schemas.microsoft.com/office/powerpoint/2010/main" val="34231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786492-568E-174F-BD71-1B6DC0B213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FB505-49CC-FE45-B0BE-0F2A346C697D}"/>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620FC970-B3F0-5340-9044-35CB15F064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3E2A3E-71F0-D84E-822A-9E26EAAF00AA}"/>
              </a:ext>
            </a:extLst>
          </p:cNvPr>
          <p:cNvSpPr>
            <a:spLocks noGrp="1"/>
          </p:cNvSpPr>
          <p:nvPr>
            <p:ph type="sldNum" sz="quarter" idx="12"/>
          </p:nvPr>
        </p:nvSpPr>
        <p:spPr/>
        <p:txBody>
          <a:bodyPr/>
          <a:lstStyle/>
          <a:p>
            <a:fld id="{8FDDECD5-BC7C-7F4C-BC69-D26D101D04B3}" type="slidenum">
              <a:rPr lang="nl-NL" smtClean="0"/>
              <a:t>‹nr.›</a:t>
            </a:fld>
            <a:endParaRPr lang="nl-NL"/>
          </a:p>
        </p:txBody>
      </p:sp>
      <p:sp>
        <p:nvSpPr>
          <p:cNvPr id="12" name="Titel 11">
            <a:extLst>
              <a:ext uri="{FF2B5EF4-FFF2-40B4-BE49-F238E27FC236}">
                <a16:creationId xmlns:a16="http://schemas.microsoft.com/office/drawing/2014/main" id="{3B066F10-F777-0E42-8958-132D6BAF2B2A}"/>
              </a:ext>
            </a:extLst>
          </p:cNvPr>
          <p:cNvSpPr>
            <a:spLocks noGrp="1"/>
          </p:cNvSpPr>
          <p:nvPr>
            <p:ph type="title" hasCustomPrompt="1"/>
          </p:nvPr>
        </p:nvSpPr>
        <p:spPr/>
        <p:txBody>
          <a:bodyPr/>
          <a:lstStyle/>
          <a:p>
            <a:r>
              <a:rPr lang="nl-NL"/>
              <a:t>Klik om de titel te bewerken</a:t>
            </a:r>
          </a:p>
        </p:txBody>
      </p:sp>
    </p:spTree>
    <p:extLst>
      <p:ext uri="{BB962C8B-B14F-4D97-AF65-F5344CB8AC3E}">
        <p14:creationId xmlns:p14="http://schemas.microsoft.com/office/powerpoint/2010/main" val="120736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2378676"/>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2446629" y="1271073"/>
            <a:ext cx="9123234" cy="1113781"/>
          </a:xfrm>
        </p:spPr>
        <p:txBody>
          <a:bodyPr anchor="ctr">
            <a:normAutofit/>
          </a:bodyPr>
          <a:lstStyle>
            <a:lvl1pPr>
              <a:defRPr sz="3200">
                <a:solidFill>
                  <a:schemeClr val="bg1"/>
                </a:solidFill>
              </a:defRPr>
            </a:lvl1pPr>
          </a:lstStyle>
          <a:p>
            <a:r>
              <a:rPr lang="nl-NL"/>
              <a:t>Klik om titel van de sectie toe te voegen</a:t>
            </a:r>
          </a:p>
        </p:txBody>
      </p:sp>
      <p:sp>
        <p:nvSpPr>
          <p:cNvPr id="4" name="Tijdelijke aanduiding voor datum 3">
            <a:extLst>
              <a:ext uri="{FF2B5EF4-FFF2-40B4-BE49-F238E27FC236}">
                <a16:creationId xmlns:a16="http://schemas.microsoft.com/office/drawing/2014/main" id="{A39D058A-EECA-A54A-BB0C-510CC520F6C6}"/>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A28004DF-F4FA-404E-A56C-3717C54EB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99757F-5688-EA47-B9F9-6DB6A90E0052}"/>
              </a:ext>
            </a:extLst>
          </p:cNvPr>
          <p:cNvSpPr>
            <a:spLocks noGrp="1"/>
          </p:cNvSpPr>
          <p:nvPr>
            <p:ph type="sldNum" sz="quarter" idx="12"/>
          </p:nvPr>
        </p:nvSpPr>
        <p:spPr/>
        <p:txBody>
          <a:bodyPr/>
          <a:lstStyle/>
          <a:p>
            <a:fld id="{8FDDECD5-BC7C-7F4C-BC69-D26D101D04B3}" type="slidenum">
              <a:rPr lang="nl-NL" smtClean="0"/>
              <a:t>‹nr.›</a:t>
            </a:fld>
            <a:endParaRPr lang="nl-NL"/>
          </a:p>
        </p:txBody>
      </p:sp>
      <p:grpSp>
        <p:nvGrpSpPr>
          <p:cNvPr id="19" name="Groep 18">
            <a:extLst>
              <a:ext uri="{FF2B5EF4-FFF2-40B4-BE49-F238E27FC236}">
                <a16:creationId xmlns:a16="http://schemas.microsoft.com/office/drawing/2014/main" id="{0F61B493-D1C4-DE4C-917C-2090CDEF8E1C}"/>
              </a:ext>
            </a:extLst>
          </p:cNvPr>
          <p:cNvGrpSpPr/>
          <p:nvPr userDrawn="1"/>
        </p:nvGrpSpPr>
        <p:grpSpPr>
          <a:xfrm>
            <a:off x="181924" y="2549613"/>
            <a:ext cx="481499" cy="440721"/>
            <a:chOff x="11795908" y="4351427"/>
            <a:chExt cx="469777" cy="429992"/>
          </a:xfrm>
          <a:solidFill>
            <a:srgbClr val="1A7399"/>
          </a:solidFill>
        </p:grpSpPr>
        <p:sp>
          <p:nvSpPr>
            <p:cNvPr id="20" name="Vrije vorm 19">
              <a:extLst>
                <a:ext uri="{FF2B5EF4-FFF2-40B4-BE49-F238E27FC236}">
                  <a16:creationId xmlns:a16="http://schemas.microsoft.com/office/drawing/2014/main" id="{E3E1F7E5-6319-684F-BB6F-673A19C8A03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99C1E92-749B-D64E-89ED-BBE69615825C}"/>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5" name="Tijdelijke aanduiding voor tekst 24">
            <a:extLst>
              <a:ext uri="{FF2B5EF4-FFF2-40B4-BE49-F238E27FC236}">
                <a16:creationId xmlns:a16="http://schemas.microsoft.com/office/drawing/2014/main" id="{3C5ECD77-153E-F04B-9499-26E0417DB8CC}"/>
              </a:ext>
            </a:extLst>
          </p:cNvPr>
          <p:cNvSpPr>
            <a:spLocks noGrp="1"/>
          </p:cNvSpPr>
          <p:nvPr>
            <p:ph type="body" sz="quarter" idx="13" hasCustomPrompt="1"/>
          </p:nvPr>
        </p:nvSpPr>
        <p:spPr>
          <a:xfrm>
            <a:off x="2446338" y="2747963"/>
            <a:ext cx="9123362" cy="3186112"/>
          </a:xfrm>
        </p:spPr>
        <p:txBody>
          <a:bodyPr>
            <a:normAutofit/>
          </a:bodyPr>
          <a:lstStyle>
            <a:lvl1pPr marL="0" indent="0">
              <a:buNone/>
              <a:defRPr sz="2000"/>
            </a:lvl1pPr>
          </a:lstStyle>
          <a:p>
            <a:pPr lvl="0"/>
            <a:r>
              <a:rPr lang="nl-NL"/>
              <a:t>Ruimte voor een korte samenvatting van de sectie</a:t>
            </a:r>
          </a:p>
        </p:txBody>
      </p:sp>
    </p:spTree>
    <p:extLst>
      <p:ext uri="{BB962C8B-B14F-4D97-AF65-F5344CB8AC3E}">
        <p14:creationId xmlns:p14="http://schemas.microsoft.com/office/powerpoint/2010/main" val="392168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a">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2378676"/>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2446629" y="1271073"/>
            <a:ext cx="9123234" cy="1113781"/>
          </a:xfrm>
        </p:spPr>
        <p:txBody>
          <a:bodyPr anchor="ctr">
            <a:normAutofit/>
          </a:bodyPr>
          <a:lstStyle>
            <a:lvl1pPr>
              <a:defRPr sz="3200">
                <a:solidFill>
                  <a:schemeClr val="bg1"/>
                </a:solidFill>
              </a:defRPr>
            </a:lvl1pPr>
          </a:lstStyle>
          <a:p>
            <a:r>
              <a:rPr lang="nl-NL"/>
              <a:t>Programma</a:t>
            </a:r>
          </a:p>
        </p:txBody>
      </p:sp>
      <p:sp>
        <p:nvSpPr>
          <p:cNvPr id="4" name="Tijdelijke aanduiding voor datum 3">
            <a:extLst>
              <a:ext uri="{FF2B5EF4-FFF2-40B4-BE49-F238E27FC236}">
                <a16:creationId xmlns:a16="http://schemas.microsoft.com/office/drawing/2014/main" id="{A39D058A-EECA-A54A-BB0C-510CC520F6C6}"/>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A28004DF-F4FA-404E-A56C-3717C54EB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99757F-5688-EA47-B9F9-6DB6A90E0052}"/>
              </a:ext>
            </a:extLst>
          </p:cNvPr>
          <p:cNvSpPr>
            <a:spLocks noGrp="1"/>
          </p:cNvSpPr>
          <p:nvPr>
            <p:ph type="sldNum" sz="quarter" idx="12"/>
          </p:nvPr>
        </p:nvSpPr>
        <p:spPr/>
        <p:txBody>
          <a:bodyPr/>
          <a:lstStyle/>
          <a:p>
            <a:fld id="{8FDDECD5-BC7C-7F4C-BC69-D26D101D04B3}" type="slidenum">
              <a:rPr lang="nl-NL" smtClean="0"/>
              <a:t>‹nr.›</a:t>
            </a:fld>
            <a:endParaRPr lang="nl-NL"/>
          </a:p>
        </p:txBody>
      </p:sp>
      <p:grpSp>
        <p:nvGrpSpPr>
          <p:cNvPr id="19" name="Groep 18">
            <a:extLst>
              <a:ext uri="{FF2B5EF4-FFF2-40B4-BE49-F238E27FC236}">
                <a16:creationId xmlns:a16="http://schemas.microsoft.com/office/drawing/2014/main" id="{0F61B493-D1C4-DE4C-917C-2090CDEF8E1C}"/>
              </a:ext>
            </a:extLst>
          </p:cNvPr>
          <p:cNvGrpSpPr/>
          <p:nvPr userDrawn="1"/>
        </p:nvGrpSpPr>
        <p:grpSpPr>
          <a:xfrm>
            <a:off x="181924" y="2549613"/>
            <a:ext cx="481499" cy="440721"/>
            <a:chOff x="11795908" y="4351427"/>
            <a:chExt cx="469777" cy="429992"/>
          </a:xfrm>
          <a:solidFill>
            <a:srgbClr val="1A7399"/>
          </a:solidFill>
        </p:grpSpPr>
        <p:sp>
          <p:nvSpPr>
            <p:cNvPr id="20" name="Vrije vorm 19">
              <a:extLst>
                <a:ext uri="{FF2B5EF4-FFF2-40B4-BE49-F238E27FC236}">
                  <a16:creationId xmlns:a16="http://schemas.microsoft.com/office/drawing/2014/main" id="{E3E1F7E5-6319-684F-BB6F-673A19C8A03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99C1E92-749B-D64E-89ED-BBE69615825C}"/>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graphicFrame>
        <p:nvGraphicFramePr>
          <p:cNvPr id="3" name="Tabel 6">
            <a:extLst>
              <a:ext uri="{FF2B5EF4-FFF2-40B4-BE49-F238E27FC236}">
                <a16:creationId xmlns:a16="http://schemas.microsoft.com/office/drawing/2014/main" id="{41E26BA8-F923-554D-B5B9-D0C2CF240283}"/>
              </a:ext>
            </a:extLst>
          </p:cNvPr>
          <p:cNvGraphicFramePr>
            <a:graphicFrameLocks noGrp="1"/>
          </p:cNvGraphicFramePr>
          <p:nvPr userDrawn="1">
            <p:extLst>
              <p:ext uri="{D42A27DB-BD31-4B8C-83A1-F6EECF244321}">
                <p14:modId xmlns:p14="http://schemas.microsoft.com/office/powerpoint/2010/main" val="1745439996"/>
              </p:ext>
            </p:extLst>
          </p:nvPr>
        </p:nvGraphicFramePr>
        <p:xfrm>
          <a:off x="2446336" y="2735507"/>
          <a:ext cx="9563739" cy="3384738"/>
        </p:xfrm>
        <a:graphic>
          <a:graphicData uri="http://schemas.openxmlformats.org/drawingml/2006/table">
            <a:tbl>
              <a:tblPr firstRow="1" bandRow="1">
                <a:tableStyleId>{5C22544A-7EE6-4342-B048-85BDC9FD1C3A}</a:tableStyleId>
              </a:tblPr>
              <a:tblGrid>
                <a:gridCol w="921184">
                  <a:extLst>
                    <a:ext uri="{9D8B030D-6E8A-4147-A177-3AD203B41FA5}">
                      <a16:colId xmlns:a16="http://schemas.microsoft.com/office/drawing/2014/main" val="3955867887"/>
                    </a:ext>
                  </a:extLst>
                </a:gridCol>
                <a:gridCol w="8642555">
                  <a:extLst>
                    <a:ext uri="{9D8B030D-6E8A-4147-A177-3AD203B41FA5}">
                      <a16:colId xmlns:a16="http://schemas.microsoft.com/office/drawing/2014/main" val="1611691000"/>
                    </a:ext>
                  </a:extLst>
                </a:gridCol>
              </a:tblGrid>
              <a:tr h="376082">
                <a:tc>
                  <a:txBody>
                    <a:bodyPr/>
                    <a:lstStyle/>
                    <a:p>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09:30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[titel van item</a:t>
                      </a:r>
                      <a:r>
                        <a:rPr lang="nl-NL" sz="1550" b="1" i="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550" b="0" i="1">
                          <a:solidFill>
                            <a:schemeClr val="tx1"/>
                          </a:solidFill>
                          <a:latin typeface="Open Sans" panose="020B0606030504020204" pitchFamily="34" charset="0"/>
                          <a:ea typeface="Open Sans" panose="020B0606030504020204" pitchFamily="34" charset="0"/>
                          <a:cs typeface="Open Sans" panose="020B0606030504020204" pitchFamily="34" charset="0"/>
                        </a:rPr>
                        <a:t> – optioneel: Naam Spreker (Organisatie)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9695372"/>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10:00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[titel van item</a:t>
                      </a:r>
                      <a:r>
                        <a:rPr lang="nl-NL" sz="1550" b="1" i="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550" b="0" i="1">
                          <a:solidFill>
                            <a:schemeClr val="tx1"/>
                          </a:solidFill>
                          <a:latin typeface="Open Sans" panose="020B0606030504020204" pitchFamily="34" charset="0"/>
                          <a:ea typeface="Open Sans" panose="020B0606030504020204" pitchFamily="34" charset="0"/>
                          <a:cs typeface="Open Sans" panose="020B0606030504020204" pitchFamily="34" charset="0"/>
                        </a:rPr>
                        <a:t> – optioneel: Naam Spreker (Organisatie)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5124314"/>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10:05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[titel van item</a:t>
                      </a:r>
                      <a:r>
                        <a:rPr lang="nl-NL" sz="1550" b="1" i="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550" b="0" i="1">
                          <a:solidFill>
                            <a:schemeClr val="tx1"/>
                          </a:solidFill>
                          <a:latin typeface="Open Sans" panose="020B0606030504020204" pitchFamily="34" charset="0"/>
                          <a:ea typeface="Open Sans" panose="020B0606030504020204" pitchFamily="34" charset="0"/>
                          <a:cs typeface="Open Sans" panose="020B0606030504020204" pitchFamily="34" charset="0"/>
                        </a:rPr>
                        <a:t> – optioneel: Naam Spreker (Organisatie)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8298940"/>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10:15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[titel van item</a:t>
                      </a:r>
                      <a:r>
                        <a:rPr lang="nl-NL" sz="1550" b="1" i="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550" b="0" i="1">
                          <a:solidFill>
                            <a:schemeClr val="tx1"/>
                          </a:solidFill>
                          <a:latin typeface="Open Sans" panose="020B0606030504020204" pitchFamily="34" charset="0"/>
                          <a:ea typeface="Open Sans" panose="020B0606030504020204" pitchFamily="34" charset="0"/>
                          <a:cs typeface="Open Sans" panose="020B0606030504020204" pitchFamily="34" charset="0"/>
                        </a:rPr>
                        <a:t> – optioneel: Naam Spreker (Organisatie)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724812"/>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10:25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[titel van item</a:t>
                      </a:r>
                      <a:r>
                        <a:rPr lang="nl-NL" sz="1550" b="1" i="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550" b="0" i="1">
                          <a:solidFill>
                            <a:schemeClr val="tx1"/>
                          </a:solidFill>
                          <a:latin typeface="Open Sans" panose="020B0606030504020204" pitchFamily="34" charset="0"/>
                          <a:ea typeface="Open Sans" panose="020B0606030504020204" pitchFamily="34" charset="0"/>
                          <a:cs typeface="Open Sans" panose="020B0606030504020204" pitchFamily="34" charset="0"/>
                        </a:rPr>
                        <a:t> – optioneel: Naam Spreker (Organisatie)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6539341"/>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10:50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Pauze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97201"/>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rPr>
                        <a:t>11:15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rPr>
                        <a:t>[titel van item</a:t>
                      </a:r>
                      <a:r>
                        <a:rPr lang="nl-NL" sz="1550" b="1" i="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nl-NL" sz="1550" b="0" i="1">
                          <a:solidFill>
                            <a:schemeClr val="tx1"/>
                          </a:solidFill>
                          <a:latin typeface="Open Sans" panose="020B0606030504020204" pitchFamily="34" charset="0"/>
                          <a:ea typeface="Open Sans" panose="020B0606030504020204" pitchFamily="34" charset="0"/>
                          <a:cs typeface="Open Sans" panose="020B0606030504020204" pitchFamily="34" charset="0"/>
                        </a:rPr>
                        <a:t> – optioneel: Naam Spreker (Organisatie)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0081765"/>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391356"/>
                  </a:ext>
                </a:extLst>
              </a:tr>
              <a:tr h="37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55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nl-NL" sz="155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9302562"/>
                  </a:ext>
                </a:extLst>
              </a:tr>
            </a:tbl>
          </a:graphicData>
        </a:graphic>
      </p:graphicFrame>
    </p:spTree>
    <p:extLst>
      <p:ext uri="{BB962C8B-B14F-4D97-AF65-F5344CB8AC3E}">
        <p14:creationId xmlns:p14="http://schemas.microsoft.com/office/powerpoint/2010/main" val="3040580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688875-6080-8F45-8017-686A6B9BB1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 name="Titel 1">
            <a:extLst>
              <a:ext uri="{FF2B5EF4-FFF2-40B4-BE49-F238E27FC236}">
                <a16:creationId xmlns:a16="http://schemas.microsoft.com/office/drawing/2014/main" id="{75CC05CE-ABA8-DF4C-9EB2-4897E1D8CC2F}"/>
              </a:ext>
            </a:extLst>
          </p:cNvPr>
          <p:cNvSpPr>
            <a:spLocks noGrp="1"/>
          </p:cNvSpPr>
          <p:nvPr>
            <p:ph type="title" hasCustomPrompt="1"/>
          </p:nvPr>
        </p:nvSpPr>
        <p:spPr/>
        <p:txBody>
          <a:bodyPr/>
          <a:lstStyle/>
          <a:p>
            <a:r>
              <a:rPr lang="nl-NL"/>
              <a:t>Klik om de titel te bewerken</a:t>
            </a:r>
          </a:p>
        </p:txBody>
      </p:sp>
      <p:sp>
        <p:nvSpPr>
          <p:cNvPr id="3" name="Tijdelijke aanduiding voor inhoud 2">
            <a:extLst>
              <a:ext uri="{FF2B5EF4-FFF2-40B4-BE49-F238E27FC236}">
                <a16:creationId xmlns:a16="http://schemas.microsoft.com/office/drawing/2014/main" id="{AF8A06FD-BBD4-C440-956E-6E6587EE9C36}"/>
              </a:ext>
            </a:extLst>
          </p:cNvPr>
          <p:cNvSpPr>
            <a:spLocks noGrp="1"/>
          </p:cNvSpPr>
          <p:nvPr>
            <p:ph sz="half" idx="1"/>
          </p:nvPr>
        </p:nvSpPr>
        <p:spPr>
          <a:xfrm>
            <a:off x="1164865" y="1844788"/>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E8BF69-43A4-1940-91E9-E6B12E37D390}"/>
              </a:ext>
            </a:extLst>
          </p:cNvPr>
          <p:cNvSpPr>
            <a:spLocks noGrp="1"/>
          </p:cNvSpPr>
          <p:nvPr>
            <p:ph sz="half" idx="2"/>
          </p:nvPr>
        </p:nvSpPr>
        <p:spPr>
          <a:xfrm>
            <a:off x="6498865" y="1844788"/>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BBD03B6-E325-1B44-8B3C-7F88692BDAFC}"/>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6" name="Tijdelijke aanduiding voor voettekst 5">
            <a:extLst>
              <a:ext uri="{FF2B5EF4-FFF2-40B4-BE49-F238E27FC236}">
                <a16:creationId xmlns:a16="http://schemas.microsoft.com/office/drawing/2014/main" id="{8EC77546-2739-E642-A49C-5EAD1143E6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E8430D6-AEA0-BB45-B821-50E2E8279412}"/>
              </a:ext>
            </a:extLst>
          </p:cNvPr>
          <p:cNvSpPr>
            <a:spLocks noGrp="1"/>
          </p:cNvSpPr>
          <p:nvPr>
            <p:ph type="sldNum" sz="quarter" idx="12"/>
          </p:nvPr>
        </p:nvSpPr>
        <p:spPr/>
        <p:txBody>
          <a:bodyPr/>
          <a:lstStyle/>
          <a:p>
            <a:fld id="{8FDDECD5-BC7C-7F4C-BC69-D26D101D04B3}" type="slidenum">
              <a:rPr lang="nl-NL" smtClean="0"/>
              <a:t>‹nr.›</a:t>
            </a:fld>
            <a:endParaRPr lang="nl-NL"/>
          </a:p>
        </p:txBody>
      </p:sp>
    </p:spTree>
    <p:extLst>
      <p:ext uri="{BB962C8B-B14F-4D97-AF65-F5344CB8AC3E}">
        <p14:creationId xmlns:p14="http://schemas.microsoft.com/office/powerpoint/2010/main" val="61708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6E04070-D786-5E4B-9AEE-5538CD3A4FE1}"/>
              </a:ext>
            </a:extLst>
          </p:cNvPr>
          <p:cNvSpPr>
            <a:spLocks noGrp="1"/>
          </p:cNvSpPr>
          <p:nvPr>
            <p:ph type="body" idx="1"/>
          </p:nvPr>
        </p:nvSpPr>
        <p:spPr>
          <a:xfrm>
            <a:off x="1164865" y="1722310"/>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023586-F7FD-8949-A59F-2E209E330820}"/>
              </a:ext>
            </a:extLst>
          </p:cNvPr>
          <p:cNvSpPr>
            <a:spLocks noGrp="1"/>
          </p:cNvSpPr>
          <p:nvPr>
            <p:ph sz="half" idx="2"/>
          </p:nvPr>
        </p:nvSpPr>
        <p:spPr>
          <a:xfrm>
            <a:off x="1164865" y="2546222"/>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EB9A9A1-9AF8-5E44-B08E-B79B62DB6845}"/>
              </a:ext>
            </a:extLst>
          </p:cNvPr>
          <p:cNvSpPr>
            <a:spLocks noGrp="1"/>
          </p:cNvSpPr>
          <p:nvPr>
            <p:ph type="body" sz="quarter" idx="3"/>
          </p:nvPr>
        </p:nvSpPr>
        <p:spPr>
          <a:xfrm>
            <a:off x="6497277" y="1722310"/>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A277FD8-D972-4341-A63B-72F218F59E52}"/>
              </a:ext>
            </a:extLst>
          </p:cNvPr>
          <p:cNvSpPr>
            <a:spLocks noGrp="1"/>
          </p:cNvSpPr>
          <p:nvPr>
            <p:ph sz="quarter" idx="4"/>
          </p:nvPr>
        </p:nvSpPr>
        <p:spPr>
          <a:xfrm>
            <a:off x="6497277" y="2546222"/>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E1DD84D-D039-4146-91CB-19E2100ADD18}"/>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8" name="Tijdelijke aanduiding voor voettekst 7">
            <a:extLst>
              <a:ext uri="{FF2B5EF4-FFF2-40B4-BE49-F238E27FC236}">
                <a16:creationId xmlns:a16="http://schemas.microsoft.com/office/drawing/2014/main" id="{D3560B7C-85C0-8142-BE98-2BC08AE5EE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AE5FDEC-65D3-CD44-B936-E90F571D1449}"/>
              </a:ext>
            </a:extLst>
          </p:cNvPr>
          <p:cNvSpPr>
            <a:spLocks noGrp="1"/>
          </p:cNvSpPr>
          <p:nvPr>
            <p:ph type="sldNum" sz="quarter" idx="12"/>
          </p:nvPr>
        </p:nvSpPr>
        <p:spPr/>
        <p:txBody>
          <a:bodyPr/>
          <a:lstStyle/>
          <a:p>
            <a:fld id="{8FDDECD5-BC7C-7F4C-BC69-D26D101D04B3}" type="slidenum">
              <a:rPr lang="nl-NL" smtClean="0"/>
              <a:t>‹nr.›</a:t>
            </a:fld>
            <a:endParaRPr lang="nl-NL"/>
          </a:p>
        </p:txBody>
      </p:sp>
      <p:pic>
        <p:nvPicPr>
          <p:cNvPr id="10" name="Graphic 9">
            <a:extLst>
              <a:ext uri="{FF2B5EF4-FFF2-40B4-BE49-F238E27FC236}">
                <a16:creationId xmlns:a16="http://schemas.microsoft.com/office/drawing/2014/main" id="{3C5FB5C2-5C5F-CE40-811A-EBE3E3787B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11" name="Titel 1">
            <a:extLst>
              <a:ext uri="{FF2B5EF4-FFF2-40B4-BE49-F238E27FC236}">
                <a16:creationId xmlns:a16="http://schemas.microsoft.com/office/drawing/2014/main" id="{7505C906-14B7-F142-8FA7-9700CE4C96A6}"/>
              </a:ext>
            </a:extLst>
          </p:cNvPr>
          <p:cNvSpPr txBox="1">
            <a:spLocks/>
          </p:cNvSpPr>
          <p:nvPr userDrawn="1"/>
        </p:nvSpPr>
        <p:spPr>
          <a:xfrm>
            <a:off x="1164865" y="799086"/>
            <a:ext cx="10515600" cy="869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de titel te bewerken</a:t>
            </a:r>
          </a:p>
        </p:txBody>
      </p:sp>
    </p:spTree>
    <p:extLst>
      <p:ext uri="{BB962C8B-B14F-4D97-AF65-F5344CB8AC3E}">
        <p14:creationId xmlns:p14="http://schemas.microsoft.com/office/powerpoint/2010/main" val="229299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8785C-A356-D24F-BA7F-774B8F8BA010}"/>
              </a:ext>
            </a:extLst>
          </p:cNvPr>
          <p:cNvSpPr>
            <a:spLocks noGrp="1"/>
          </p:cNvSpPr>
          <p:nvPr>
            <p:ph type="title" hasCustomPrompt="1"/>
          </p:nvPr>
        </p:nvSpPr>
        <p:spPr/>
        <p:txBody>
          <a:bodyPr/>
          <a:lstStyle/>
          <a:p>
            <a:r>
              <a:rPr lang="nl-NL"/>
              <a:t>Klik om de titel te bewerken</a:t>
            </a:r>
          </a:p>
        </p:txBody>
      </p:sp>
      <p:sp>
        <p:nvSpPr>
          <p:cNvPr id="3" name="Tijdelijke aanduiding voor datum 2">
            <a:extLst>
              <a:ext uri="{FF2B5EF4-FFF2-40B4-BE49-F238E27FC236}">
                <a16:creationId xmlns:a16="http://schemas.microsoft.com/office/drawing/2014/main" id="{37CC661D-5F39-EC49-B602-F0A4B8999035}"/>
              </a:ext>
            </a:extLst>
          </p:cNvPr>
          <p:cNvSpPr>
            <a:spLocks noGrp="1"/>
          </p:cNvSpPr>
          <p:nvPr>
            <p:ph type="dt" sz="half" idx="10"/>
          </p:nvPr>
        </p:nvSpPr>
        <p:spPr/>
        <p:txBody>
          <a:bodyPr/>
          <a:lstStyle/>
          <a:p>
            <a:fld id="{6417C4FB-CB77-3243-B677-DE0A329A2450}" type="datetimeFigureOut">
              <a:rPr lang="nl-NL" smtClean="0"/>
              <a:t>29-6-2026</a:t>
            </a:fld>
            <a:endParaRPr lang="nl-NL"/>
          </a:p>
        </p:txBody>
      </p:sp>
      <p:sp>
        <p:nvSpPr>
          <p:cNvPr id="4" name="Tijdelijke aanduiding voor voettekst 3">
            <a:extLst>
              <a:ext uri="{FF2B5EF4-FFF2-40B4-BE49-F238E27FC236}">
                <a16:creationId xmlns:a16="http://schemas.microsoft.com/office/drawing/2014/main" id="{BCFC70D8-4823-7041-AA75-4A926A91CD6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DD37D66-2CAB-6745-AA02-BBD853BBDC36}"/>
              </a:ext>
            </a:extLst>
          </p:cNvPr>
          <p:cNvSpPr>
            <a:spLocks noGrp="1"/>
          </p:cNvSpPr>
          <p:nvPr>
            <p:ph type="sldNum" sz="quarter" idx="12"/>
          </p:nvPr>
        </p:nvSpPr>
        <p:spPr/>
        <p:txBody>
          <a:bodyPr/>
          <a:lstStyle/>
          <a:p>
            <a:fld id="{8FDDECD5-BC7C-7F4C-BC69-D26D101D04B3}" type="slidenum">
              <a:rPr lang="nl-NL" smtClean="0"/>
              <a:t>‹nr.›</a:t>
            </a:fld>
            <a:endParaRPr lang="nl-NL"/>
          </a:p>
        </p:txBody>
      </p:sp>
    </p:spTree>
    <p:extLst>
      <p:ext uri="{BB962C8B-B14F-4D97-AF65-F5344CB8AC3E}">
        <p14:creationId xmlns:p14="http://schemas.microsoft.com/office/powerpoint/2010/main" val="309946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8FD8C8-1391-C84B-ADC9-404734E14A61}"/>
              </a:ext>
            </a:extLst>
          </p:cNvPr>
          <p:cNvSpPr>
            <a:spLocks noGrp="1"/>
          </p:cNvSpPr>
          <p:nvPr>
            <p:ph type="title"/>
          </p:nvPr>
        </p:nvSpPr>
        <p:spPr>
          <a:xfrm>
            <a:off x="1164865" y="799086"/>
            <a:ext cx="10515600" cy="869246"/>
          </a:xfrm>
          <a:prstGeom prst="rect">
            <a:avLst/>
          </a:prstGeom>
        </p:spPr>
        <p:txBody>
          <a:bodyPr vert="horz" lIns="91440" tIns="45720" rIns="91440" bIns="45720" rtlCol="0" anchor="ctr">
            <a:normAutofit/>
          </a:bodyPr>
          <a:lstStyle/>
          <a:p>
            <a:r>
              <a:rPr lang="nl-NL"/>
              <a:t>Klik om de titel te bewerken</a:t>
            </a:r>
          </a:p>
        </p:txBody>
      </p:sp>
      <p:sp>
        <p:nvSpPr>
          <p:cNvPr id="3" name="Tijdelijke aanduiding voor tekst 2">
            <a:extLst>
              <a:ext uri="{FF2B5EF4-FFF2-40B4-BE49-F238E27FC236}">
                <a16:creationId xmlns:a16="http://schemas.microsoft.com/office/drawing/2014/main" id="{34902EF3-0D3D-FC4D-855E-02D17B244024}"/>
              </a:ext>
            </a:extLst>
          </p:cNvPr>
          <p:cNvSpPr>
            <a:spLocks noGrp="1"/>
          </p:cNvSpPr>
          <p:nvPr>
            <p:ph type="body" idx="1"/>
          </p:nvPr>
        </p:nvSpPr>
        <p:spPr>
          <a:xfrm>
            <a:off x="1164865" y="1811250"/>
            <a:ext cx="10515600" cy="408719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C2A451-990D-F343-8690-247724568ED3}"/>
              </a:ext>
            </a:extLst>
          </p:cNvPr>
          <p:cNvSpPr>
            <a:spLocks noGrp="1"/>
          </p:cNvSpPr>
          <p:nvPr>
            <p:ph type="dt" sz="half" idx="2"/>
          </p:nvPr>
        </p:nvSpPr>
        <p:spPr>
          <a:xfrm>
            <a:off x="1164865" y="6372583"/>
            <a:ext cx="2771420" cy="202140"/>
          </a:xfrm>
          <a:prstGeom prst="rect">
            <a:avLst/>
          </a:prstGeom>
        </p:spPr>
        <p:txBody>
          <a:bodyPr vert="horz" lIns="91440" tIns="45720" rIns="91440" bIns="45720" rtlCol="0" anchor="ctr"/>
          <a:lstStyle>
            <a:lvl1pPr algn="l">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417C4FB-CB77-3243-B677-DE0A329A2450}" type="datetimeFigureOut">
              <a:rPr lang="nl-NL" smtClean="0"/>
              <a:pPr/>
              <a:t>29-6-2026</a:t>
            </a:fld>
            <a:endParaRPr lang="nl-NL"/>
          </a:p>
        </p:txBody>
      </p:sp>
      <p:sp>
        <p:nvSpPr>
          <p:cNvPr id="5" name="Tijdelijke aanduiding voor voettekst 4">
            <a:extLst>
              <a:ext uri="{FF2B5EF4-FFF2-40B4-BE49-F238E27FC236}">
                <a16:creationId xmlns:a16="http://schemas.microsoft.com/office/drawing/2014/main" id="{2AA4B591-A738-CE41-AF5A-F87F0C2EEADD}"/>
              </a:ext>
            </a:extLst>
          </p:cNvPr>
          <p:cNvSpPr>
            <a:spLocks noGrp="1"/>
          </p:cNvSpPr>
          <p:nvPr>
            <p:ph type="ftr" sz="quarter" idx="3"/>
          </p:nvPr>
        </p:nvSpPr>
        <p:spPr>
          <a:xfrm>
            <a:off x="4535312" y="6372583"/>
            <a:ext cx="4114800" cy="202140"/>
          </a:xfrm>
          <a:prstGeom prst="rect">
            <a:avLst/>
          </a:prstGeom>
        </p:spPr>
        <p:txBody>
          <a:bodyPr vert="horz" lIns="91440" tIns="45720" rIns="91440" bIns="45720" rtlCol="0" anchor="ctr"/>
          <a:lstStyle>
            <a:lvl1pPr algn="ct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nl-NL"/>
          </a:p>
        </p:txBody>
      </p:sp>
      <p:sp>
        <p:nvSpPr>
          <p:cNvPr id="6" name="Tijdelijke aanduiding voor dianummer 5">
            <a:extLst>
              <a:ext uri="{FF2B5EF4-FFF2-40B4-BE49-F238E27FC236}">
                <a16:creationId xmlns:a16="http://schemas.microsoft.com/office/drawing/2014/main" id="{9DF71BA0-FAEF-0E44-997A-3C026AAAC506}"/>
              </a:ext>
            </a:extLst>
          </p:cNvPr>
          <p:cNvSpPr>
            <a:spLocks noGrp="1"/>
          </p:cNvSpPr>
          <p:nvPr>
            <p:ph type="sldNum" sz="quarter" idx="4"/>
          </p:nvPr>
        </p:nvSpPr>
        <p:spPr>
          <a:xfrm>
            <a:off x="11080044" y="6372584"/>
            <a:ext cx="962378" cy="202140"/>
          </a:xfrm>
          <a:prstGeom prst="rect">
            <a:avLst/>
          </a:prstGeom>
        </p:spPr>
        <p:txBody>
          <a:bodyPr vert="horz" lIns="91440" tIns="45720" rIns="91440" bIns="45720" rtlCol="0" anchor="ctr"/>
          <a:lstStyle>
            <a:lvl1pPr algn="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FDDECD5-BC7C-7F4C-BC69-D26D101D04B3}" type="slidenum">
              <a:rPr lang="nl-NL" smtClean="0"/>
              <a:pPr/>
              <a:t>‹nr.›</a:t>
            </a:fld>
            <a:endParaRPr lang="nl-NL"/>
          </a:p>
        </p:txBody>
      </p:sp>
      <p:pic>
        <p:nvPicPr>
          <p:cNvPr id="7" name="Google Shape;12;p33" descr="\\fileserver\users$\dommisse01\Edustandaard\Edustandaard logo vrijstaand.png">
            <a:extLst>
              <a:ext uri="{FF2B5EF4-FFF2-40B4-BE49-F238E27FC236}">
                <a16:creationId xmlns:a16="http://schemas.microsoft.com/office/drawing/2014/main" id="{5820340D-5390-7848-D5DD-8D2BE379B9D8}"/>
              </a:ext>
            </a:extLst>
          </p:cNvPr>
          <p:cNvPicPr preferRelativeResize="0"/>
          <p:nvPr userDrawn="1"/>
        </p:nvPicPr>
        <p:blipFill rotWithShape="1">
          <a:blip r:embed="rId14">
            <a:alphaModFix/>
          </a:blip>
          <a:srcRect/>
          <a:stretch/>
        </p:blipFill>
        <p:spPr>
          <a:xfrm>
            <a:off x="62975" y="65113"/>
            <a:ext cx="2487600" cy="542553"/>
          </a:xfrm>
          <a:prstGeom prst="rect">
            <a:avLst/>
          </a:prstGeom>
          <a:noFill/>
          <a:ln>
            <a:noFill/>
          </a:ln>
        </p:spPr>
      </p:pic>
    </p:spTree>
    <p:extLst>
      <p:ext uri="{BB962C8B-B14F-4D97-AF65-F5344CB8AC3E}">
        <p14:creationId xmlns:p14="http://schemas.microsoft.com/office/powerpoint/2010/main" val="2093133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6" r:id="rId4"/>
    <p:sldLayoutId id="2147483651" r:id="rId5"/>
    <p:sldLayoutId id="2147483660" r:id="rId6"/>
    <p:sldLayoutId id="2147483652" r:id="rId7"/>
    <p:sldLayoutId id="2147483653" r:id="rId8"/>
    <p:sldLayoutId id="2147483654" r:id="rId9"/>
    <p:sldLayoutId id="2147483655" r:id="rId10"/>
    <p:sldLayoutId id="2147483657" r:id="rId11"/>
    <p:sldLayoutId id="2147483661" r:id="rId12"/>
  </p:sldLayoutIdLst>
  <p:txStyles>
    <p:titleStyle>
      <a:lvl1pPr algn="l" defTabSz="914400" rtl="0" eaLnBrk="1" latinLnBrk="0" hangingPunct="1">
        <a:lnSpc>
          <a:spcPct val="90000"/>
        </a:lnSpc>
        <a:spcBef>
          <a:spcPct val="0"/>
        </a:spcBef>
        <a:buNone/>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A8DA-0FEA-3171-6E0C-73508055C5BE}"/>
              </a:ext>
            </a:extLst>
          </p:cNvPr>
          <p:cNvSpPr>
            <a:spLocks noGrp="1"/>
          </p:cNvSpPr>
          <p:nvPr>
            <p:ph type="ctrTitle"/>
          </p:nvPr>
        </p:nvSpPr>
        <p:spPr/>
        <p:txBody>
          <a:bodyPr/>
          <a:lstStyle/>
          <a:p>
            <a:r>
              <a:rPr lang="en-GB" err="1"/>
              <a:t>Advies</a:t>
            </a:r>
            <a:r>
              <a:rPr lang="en-GB"/>
              <a:t> </a:t>
            </a:r>
            <a:r>
              <a:rPr lang="en-GB" err="1"/>
              <a:t>standaard</a:t>
            </a:r>
            <a:r>
              <a:rPr lang="en-GB"/>
              <a:t> OEAPI V6  </a:t>
            </a:r>
            <a:endParaRPr lang="nl-NL"/>
          </a:p>
        </p:txBody>
      </p:sp>
      <p:sp>
        <p:nvSpPr>
          <p:cNvPr id="3" name="Subtitle 2">
            <a:extLst>
              <a:ext uri="{FF2B5EF4-FFF2-40B4-BE49-F238E27FC236}">
                <a16:creationId xmlns:a16="http://schemas.microsoft.com/office/drawing/2014/main" id="{6E59FA7B-91DB-8207-3ECC-09CD6294213C}"/>
              </a:ext>
            </a:extLst>
          </p:cNvPr>
          <p:cNvSpPr>
            <a:spLocks noGrp="1"/>
          </p:cNvSpPr>
          <p:nvPr>
            <p:ph type="subTitle" idx="1"/>
          </p:nvPr>
        </p:nvSpPr>
        <p:spPr/>
        <p:txBody>
          <a:bodyPr/>
          <a:lstStyle/>
          <a:p>
            <a:r>
              <a:rPr lang="en-GB" err="1"/>
              <a:t>Toetsingsprocedure</a:t>
            </a:r>
            <a:r>
              <a:rPr lang="en-GB"/>
              <a:t> </a:t>
            </a:r>
            <a:r>
              <a:rPr lang="en-GB" err="1"/>
              <a:t>registratie</a:t>
            </a:r>
            <a:r>
              <a:rPr lang="en-GB"/>
              <a:t> </a:t>
            </a:r>
            <a:r>
              <a:rPr lang="en-GB" err="1"/>
              <a:t>Edustandaard</a:t>
            </a:r>
            <a:endParaRPr lang="en-GB"/>
          </a:p>
          <a:p>
            <a:endParaRPr lang="en-GB"/>
          </a:p>
          <a:p>
            <a:endParaRPr lang="nl-NL" sz="1800"/>
          </a:p>
        </p:txBody>
      </p:sp>
    </p:spTree>
    <p:extLst>
      <p:ext uri="{BB962C8B-B14F-4D97-AF65-F5344CB8AC3E}">
        <p14:creationId xmlns:p14="http://schemas.microsoft.com/office/powerpoint/2010/main" val="319469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1E0D63A-EBAA-E438-E152-99E95BD57BE6}"/>
              </a:ext>
            </a:extLst>
          </p:cNvPr>
          <p:cNvSpPr>
            <a:spLocks noGrp="1"/>
          </p:cNvSpPr>
          <p:nvPr>
            <p:ph type="title"/>
          </p:nvPr>
        </p:nvSpPr>
        <p:spPr/>
        <p:txBody>
          <a:bodyPr/>
          <a:lstStyle/>
          <a:p>
            <a:r>
              <a:rPr lang="nl-NL"/>
              <a:t>Bevindingen en advies over toetsingscriterium </a:t>
            </a:r>
            <a:br>
              <a:rPr lang="nl-NL"/>
            </a:br>
            <a:r>
              <a:rPr lang="nl-NL"/>
              <a:t>- Toegevoegde waarde</a:t>
            </a:r>
          </a:p>
        </p:txBody>
      </p:sp>
      <p:sp>
        <p:nvSpPr>
          <p:cNvPr id="4" name="Tekstvak 3">
            <a:extLst>
              <a:ext uri="{FF2B5EF4-FFF2-40B4-BE49-F238E27FC236}">
                <a16:creationId xmlns:a16="http://schemas.microsoft.com/office/drawing/2014/main" id="{E6700918-7BC4-FBB9-9419-91CB5E70DE0F}"/>
              </a:ext>
            </a:extLst>
          </p:cNvPr>
          <p:cNvSpPr txBox="1"/>
          <p:nvPr/>
        </p:nvSpPr>
        <p:spPr>
          <a:xfrm>
            <a:off x="1164865" y="1618702"/>
            <a:ext cx="10429727" cy="646331"/>
          </a:xfrm>
          <a:prstGeom prst="rect">
            <a:avLst/>
          </a:prstGeom>
          <a:noFill/>
        </p:spPr>
        <p:txBody>
          <a:bodyPr wrap="square">
            <a:spAutoFit/>
          </a:bodyPr>
          <a:lstStyle/>
          <a:p>
            <a:r>
              <a:rPr lang="nl-NL" sz="1800" i="0">
                <a:solidFill>
                  <a:srgbClr val="534394"/>
                </a:solidFill>
                <a:effectLst/>
                <a:latin typeface="Verdana" panose="020B0604030504040204" pitchFamily="34" charset="0"/>
              </a:rPr>
              <a:t>De interoperabiliteitswinst en andere voordelen van adoptie en toepassing van de afspraak wegen op tegen de risico’s en nadelen. </a:t>
            </a:r>
          </a:p>
        </p:txBody>
      </p:sp>
      <p:pic>
        <p:nvPicPr>
          <p:cNvPr id="8" name="Afbeelding 7">
            <a:extLst>
              <a:ext uri="{FF2B5EF4-FFF2-40B4-BE49-F238E27FC236}">
                <a16:creationId xmlns:a16="http://schemas.microsoft.com/office/drawing/2014/main" id="{6916EBD0-5377-1D64-F7F7-17285F19EF5F}"/>
              </a:ext>
            </a:extLst>
          </p:cNvPr>
          <p:cNvPicPr>
            <a:picLocks noChangeAspect="1"/>
          </p:cNvPicPr>
          <p:nvPr/>
        </p:nvPicPr>
        <p:blipFill>
          <a:blip r:embed="rId2"/>
          <a:stretch>
            <a:fillRect/>
          </a:stretch>
        </p:blipFill>
        <p:spPr>
          <a:xfrm>
            <a:off x="1209383" y="2798978"/>
            <a:ext cx="10385209" cy="2893062"/>
          </a:xfrm>
          <a:prstGeom prst="rect">
            <a:avLst/>
          </a:prstGeom>
        </p:spPr>
      </p:pic>
    </p:spTree>
    <p:extLst>
      <p:ext uri="{BB962C8B-B14F-4D97-AF65-F5344CB8AC3E}">
        <p14:creationId xmlns:p14="http://schemas.microsoft.com/office/powerpoint/2010/main" val="26528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C758E9-A312-0336-B98B-4076267021E2}"/>
              </a:ext>
            </a:extLst>
          </p:cNvPr>
          <p:cNvSpPr>
            <a:spLocks noGrp="1"/>
          </p:cNvSpPr>
          <p:nvPr>
            <p:ph type="title"/>
          </p:nvPr>
        </p:nvSpPr>
        <p:spPr/>
        <p:txBody>
          <a:bodyPr/>
          <a:lstStyle/>
          <a:p>
            <a:r>
              <a:rPr lang="nl-NL"/>
              <a:t>Bevindingen en advies over toetsingscriterium </a:t>
            </a:r>
            <a:br>
              <a:rPr lang="nl-NL"/>
            </a:br>
            <a:r>
              <a:rPr lang="nl-NL"/>
              <a:t>- Draagvlak</a:t>
            </a:r>
          </a:p>
        </p:txBody>
      </p:sp>
      <p:sp>
        <p:nvSpPr>
          <p:cNvPr id="2" name="Tekstvak 1">
            <a:extLst>
              <a:ext uri="{FF2B5EF4-FFF2-40B4-BE49-F238E27FC236}">
                <a16:creationId xmlns:a16="http://schemas.microsoft.com/office/drawing/2014/main" id="{BDE97A56-E714-3F60-7230-F33041986578}"/>
              </a:ext>
            </a:extLst>
          </p:cNvPr>
          <p:cNvSpPr txBox="1"/>
          <p:nvPr/>
        </p:nvSpPr>
        <p:spPr>
          <a:xfrm>
            <a:off x="1164865" y="1603299"/>
            <a:ext cx="10429727" cy="369332"/>
          </a:xfrm>
          <a:prstGeom prst="rect">
            <a:avLst/>
          </a:prstGeom>
          <a:noFill/>
        </p:spPr>
        <p:txBody>
          <a:bodyPr wrap="square">
            <a:spAutoFit/>
          </a:bodyPr>
          <a:lstStyle/>
          <a:p>
            <a:r>
              <a:rPr lang="nl-NL" sz="1800" i="0">
                <a:solidFill>
                  <a:srgbClr val="534394"/>
                </a:solidFill>
                <a:effectLst/>
                <a:latin typeface="Verdana" panose="020B0604030504040204" pitchFamily="34" charset="0"/>
              </a:rPr>
              <a:t>Aanbieders en gebruikers hebben voldoende positieve ervaring met de afspraak.</a:t>
            </a:r>
          </a:p>
        </p:txBody>
      </p:sp>
      <p:pic>
        <p:nvPicPr>
          <p:cNvPr id="8" name="Afbeelding 7">
            <a:extLst>
              <a:ext uri="{FF2B5EF4-FFF2-40B4-BE49-F238E27FC236}">
                <a16:creationId xmlns:a16="http://schemas.microsoft.com/office/drawing/2014/main" id="{55D1BDE1-7CB9-0724-CBE9-D508633BE72F}"/>
              </a:ext>
            </a:extLst>
          </p:cNvPr>
          <p:cNvPicPr>
            <a:picLocks noChangeAspect="1"/>
          </p:cNvPicPr>
          <p:nvPr/>
        </p:nvPicPr>
        <p:blipFill>
          <a:blip r:embed="rId2"/>
          <a:stretch>
            <a:fillRect/>
          </a:stretch>
        </p:blipFill>
        <p:spPr>
          <a:xfrm>
            <a:off x="1249680" y="2226426"/>
            <a:ext cx="10809112" cy="1373407"/>
          </a:xfrm>
          <a:prstGeom prst="rect">
            <a:avLst/>
          </a:prstGeom>
        </p:spPr>
      </p:pic>
    </p:spTree>
    <p:extLst>
      <p:ext uri="{BB962C8B-B14F-4D97-AF65-F5344CB8AC3E}">
        <p14:creationId xmlns:p14="http://schemas.microsoft.com/office/powerpoint/2010/main" val="54711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C92449-57D7-5864-6FF0-E3D2357F4A97}"/>
              </a:ext>
            </a:extLst>
          </p:cNvPr>
          <p:cNvSpPr>
            <a:spLocks noGrp="1"/>
          </p:cNvSpPr>
          <p:nvPr>
            <p:ph type="title"/>
          </p:nvPr>
        </p:nvSpPr>
        <p:spPr/>
        <p:txBody>
          <a:bodyPr/>
          <a:lstStyle/>
          <a:p>
            <a:r>
              <a:rPr lang="nl-NL"/>
              <a:t>Bevindingen en advies over toetsingscriterium</a:t>
            </a:r>
            <a:br>
              <a:rPr lang="nl-NL"/>
            </a:br>
            <a:r>
              <a:rPr lang="nl-NL"/>
              <a:t>- Open standaardisatie proces </a:t>
            </a:r>
          </a:p>
        </p:txBody>
      </p:sp>
      <p:sp>
        <p:nvSpPr>
          <p:cNvPr id="2" name="Tekstvak 1">
            <a:extLst>
              <a:ext uri="{FF2B5EF4-FFF2-40B4-BE49-F238E27FC236}">
                <a16:creationId xmlns:a16="http://schemas.microsoft.com/office/drawing/2014/main" id="{3B0C688A-0957-FDC5-33E3-82921802BA53}"/>
              </a:ext>
            </a:extLst>
          </p:cNvPr>
          <p:cNvSpPr txBox="1"/>
          <p:nvPr/>
        </p:nvSpPr>
        <p:spPr>
          <a:xfrm>
            <a:off x="1164865" y="1612925"/>
            <a:ext cx="10429727" cy="1477328"/>
          </a:xfrm>
          <a:prstGeom prst="rect">
            <a:avLst/>
          </a:prstGeom>
          <a:noFill/>
        </p:spPr>
        <p:txBody>
          <a:bodyPr wrap="square">
            <a:spAutoFit/>
          </a:bodyPr>
          <a:lstStyle/>
          <a:p>
            <a:r>
              <a:rPr lang="nl-NL" sz="1800" i="0">
                <a:solidFill>
                  <a:srgbClr val="534394"/>
                </a:solidFill>
                <a:effectLst/>
                <a:latin typeface="Verdana" panose="020B0604030504040204" pitchFamily="34" charset="0"/>
              </a:rPr>
              <a:t>De ontwikkeling en het beheer van de afspraak zijn op een open, onafhankelijke, toegankelijke, inzichtelijke, zorgvuldige en duurzame wijze ingericht. </a:t>
            </a:r>
          </a:p>
          <a:p>
            <a:r>
              <a:rPr lang="nl-NL">
                <a:solidFill>
                  <a:srgbClr val="534394"/>
                </a:solidFill>
                <a:latin typeface="Verdana" panose="020B0604030504040204" pitchFamily="34" charset="0"/>
              </a:rPr>
              <a:t>Kwaliteitsaspecten:</a:t>
            </a:r>
            <a:endParaRPr lang="nl-NL" sz="1800" i="0">
              <a:solidFill>
                <a:srgbClr val="534394"/>
              </a:solidFill>
              <a:effectLst/>
              <a:latin typeface="Verdana" panose="020B0604030504040204" pitchFamily="34" charset="0"/>
            </a:endParaRPr>
          </a:p>
          <a:p>
            <a:r>
              <a:rPr lang="nl-NL">
                <a:solidFill>
                  <a:srgbClr val="534394"/>
                </a:solidFill>
                <a:latin typeface="Verdana" panose="020B0604030504040204" pitchFamily="34" charset="0"/>
              </a:rPr>
              <a:t>- </a:t>
            </a:r>
            <a:r>
              <a:rPr lang="nl-NL" sz="1800" i="0">
                <a:solidFill>
                  <a:srgbClr val="534394"/>
                </a:solidFill>
                <a:effectLst/>
                <a:latin typeface="Verdana" panose="020B0604030504040204" pitchFamily="34" charset="0"/>
              </a:rPr>
              <a:t>Beheer</a:t>
            </a:r>
          </a:p>
          <a:p>
            <a:r>
              <a:rPr lang="nl-NL">
                <a:solidFill>
                  <a:srgbClr val="534394"/>
                </a:solidFill>
                <a:latin typeface="Verdana" panose="020B0604030504040204" pitchFamily="34" charset="0"/>
              </a:rPr>
              <a:t>- Adoptieondersteuning </a:t>
            </a:r>
            <a:endParaRPr lang="nl-NL">
              <a:solidFill>
                <a:srgbClr val="534394"/>
              </a:solidFill>
            </a:endParaRPr>
          </a:p>
        </p:txBody>
      </p:sp>
      <p:pic>
        <p:nvPicPr>
          <p:cNvPr id="8" name="Afbeelding 7">
            <a:extLst>
              <a:ext uri="{FF2B5EF4-FFF2-40B4-BE49-F238E27FC236}">
                <a16:creationId xmlns:a16="http://schemas.microsoft.com/office/drawing/2014/main" id="{40C54E01-84B5-8292-0173-B952C7E332CE}"/>
              </a:ext>
            </a:extLst>
          </p:cNvPr>
          <p:cNvPicPr>
            <a:picLocks noChangeAspect="1"/>
          </p:cNvPicPr>
          <p:nvPr/>
        </p:nvPicPr>
        <p:blipFill>
          <a:blip r:embed="rId2"/>
          <a:stretch>
            <a:fillRect/>
          </a:stretch>
        </p:blipFill>
        <p:spPr>
          <a:xfrm>
            <a:off x="1164865" y="3266440"/>
            <a:ext cx="9625518" cy="2443479"/>
          </a:xfrm>
          <a:prstGeom prst="rect">
            <a:avLst/>
          </a:prstGeom>
        </p:spPr>
      </p:pic>
    </p:spTree>
    <p:extLst>
      <p:ext uri="{BB962C8B-B14F-4D97-AF65-F5344CB8AC3E}">
        <p14:creationId xmlns:p14="http://schemas.microsoft.com/office/powerpoint/2010/main" val="255535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B2A008-B9B2-17B9-0683-C78A13A5F23A}"/>
              </a:ext>
            </a:extLst>
          </p:cNvPr>
          <p:cNvSpPr>
            <a:spLocks noGrp="1"/>
          </p:cNvSpPr>
          <p:nvPr>
            <p:ph type="title"/>
          </p:nvPr>
        </p:nvSpPr>
        <p:spPr/>
        <p:txBody>
          <a:bodyPr/>
          <a:lstStyle/>
          <a:p>
            <a:r>
              <a:rPr lang="nl-NL"/>
              <a:t>Bevindingen en advies over toetsingscriterium </a:t>
            </a:r>
            <a:br>
              <a:rPr lang="nl-NL"/>
            </a:br>
            <a:r>
              <a:rPr lang="nl-NL"/>
              <a:t>6. </a:t>
            </a:r>
            <a:r>
              <a:rPr lang="nl-NL" err="1"/>
              <a:t>Architectuurcompliancy</a:t>
            </a:r>
            <a:r>
              <a:rPr lang="nl-NL"/>
              <a:t> </a:t>
            </a:r>
          </a:p>
        </p:txBody>
      </p:sp>
      <p:sp>
        <p:nvSpPr>
          <p:cNvPr id="4" name="Tekstvak 3">
            <a:extLst>
              <a:ext uri="{FF2B5EF4-FFF2-40B4-BE49-F238E27FC236}">
                <a16:creationId xmlns:a16="http://schemas.microsoft.com/office/drawing/2014/main" id="{4AE2CFC1-8153-CFDC-D5D4-722F569C70AE}"/>
              </a:ext>
            </a:extLst>
          </p:cNvPr>
          <p:cNvSpPr txBox="1"/>
          <p:nvPr/>
        </p:nvSpPr>
        <p:spPr>
          <a:xfrm>
            <a:off x="1164865" y="1612920"/>
            <a:ext cx="10429727" cy="646331"/>
          </a:xfrm>
          <a:prstGeom prst="rect">
            <a:avLst/>
          </a:prstGeom>
          <a:noFill/>
        </p:spPr>
        <p:txBody>
          <a:bodyPr wrap="square">
            <a:spAutoFit/>
          </a:bodyPr>
          <a:lstStyle/>
          <a:p>
            <a:r>
              <a:rPr lang="nl-NL">
                <a:solidFill>
                  <a:srgbClr val="534394"/>
                </a:solidFill>
                <a:latin typeface="Verdana" panose="020B0604030504040204" pitchFamily="34" charset="0"/>
              </a:rPr>
              <a:t>D</a:t>
            </a:r>
            <a:r>
              <a:rPr lang="nl-NL" sz="1800" i="0">
                <a:solidFill>
                  <a:srgbClr val="534394"/>
                </a:solidFill>
                <a:effectLst/>
                <a:latin typeface="Verdana" panose="020B0604030504040204" pitchFamily="34" charset="0"/>
              </a:rPr>
              <a:t>e afspraak is compliant met de ROSA en de daaraan gerelateerde sector-referentiearchitecturen.</a:t>
            </a:r>
          </a:p>
        </p:txBody>
      </p:sp>
      <p:sp>
        <p:nvSpPr>
          <p:cNvPr id="2" name="Tekstvak 1">
            <a:extLst>
              <a:ext uri="{FF2B5EF4-FFF2-40B4-BE49-F238E27FC236}">
                <a16:creationId xmlns:a16="http://schemas.microsoft.com/office/drawing/2014/main" id="{174A07E3-05F7-2231-69C8-5FB856BF8627}"/>
              </a:ext>
            </a:extLst>
          </p:cNvPr>
          <p:cNvSpPr txBox="1"/>
          <p:nvPr/>
        </p:nvSpPr>
        <p:spPr>
          <a:xfrm>
            <a:off x="1234440" y="2756164"/>
            <a:ext cx="5886933" cy="369332"/>
          </a:xfrm>
          <a:prstGeom prst="rect">
            <a:avLst/>
          </a:prstGeom>
          <a:noFill/>
        </p:spPr>
        <p:txBody>
          <a:bodyPr wrap="none" rtlCol="0">
            <a:spAutoFit/>
          </a:bodyPr>
          <a:lstStyle/>
          <a:p>
            <a:pPr algn="l"/>
            <a:r>
              <a:rPr lang="nl-NL">
                <a:latin typeface="Open Sans" panose="020B0606030504020204" pitchFamily="34" charset="0"/>
                <a:ea typeface="Open Sans" panose="020B0606030504020204" pitchFamily="34" charset="0"/>
                <a:cs typeface="Open Sans" panose="020B0606030504020204" pitchFamily="34" charset="0"/>
              </a:rPr>
              <a:t>- Zie resultaten ROSA scan die heeft plaatsgevonden. </a:t>
            </a:r>
          </a:p>
        </p:txBody>
      </p:sp>
    </p:spTree>
    <p:extLst>
      <p:ext uri="{BB962C8B-B14F-4D97-AF65-F5344CB8AC3E}">
        <p14:creationId xmlns:p14="http://schemas.microsoft.com/office/powerpoint/2010/main" val="137641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F61E92-0EF1-E88C-A14F-21576FDF9C3F}"/>
              </a:ext>
            </a:extLst>
          </p:cNvPr>
          <p:cNvSpPr>
            <a:spLocks noGrp="1"/>
          </p:cNvSpPr>
          <p:nvPr>
            <p:ph type="title"/>
          </p:nvPr>
        </p:nvSpPr>
        <p:spPr/>
        <p:txBody>
          <a:bodyPr/>
          <a:lstStyle/>
          <a:p>
            <a:r>
              <a:rPr lang="nl-NL"/>
              <a:t>Bevindingen en advies over toetsingscriterium</a:t>
            </a:r>
            <a:br>
              <a:rPr lang="nl-NL"/>
            </a:br>
            <a:r>
              <a:rPr lang="nl-NL"/>
              <a:t>7. Toekomstbestendigheid</a:t>
            </a:r>
          </a:p>
        </p:txBody>
      </p:sp>
      <p:sp>
        <p:nvSpPr>
          <p:cNvPr id="6" name="Tekstvak 5">
            <a:extLst>
              <a:ext uri="{FF2B5EF4-FFF2-40B4-BE49-F238E27FC236}">
                <a16:creationId xmlns:a16="http://schemas.microsoft.com/office/drawing/2014/main" id="{A0A93A9C-5F25-42E5-639B-88BED5D1B7DB}"/>
              </a:ext>
            </a:extLst>
          </p:cNvPr>
          <p:cNvSpPr txBox="1"/>
          <p:nvPr/>
        </p:nvSpPr>
        <p:spPr>
          <a:xfrm>
            <a:off x="1164865" y="1637947"/>
            <a:ext cx="10429727" cy="369332"/>
          </a:xfrm>
          <a:prstGeom prst="rect">
            <a:avLst/>
          </a:prstGeom>
          <a:noFill/>
        </p:spPr>
        <p:txBody>
          <a:bodyPr wrap="square">
            <a:spAutoFit/>
          </a:bodyPr>
          <a:lstStyle/>
          <a:p>
            <a:r>
              <a:rPr lang="nl-NL">
                <a:solidFill>
                  <a:srgbClr val="534394"/>
                </a:solidFill>
                <a:latin typeface="Verdana" panose="020B0604030504040204" pitchFamily="34" charset="0"/>
              </a:rPr>
              <a:t>D</a:t>
            </a:r>
            <a:r>
              <a:rPr lang="nl-NL" sz="1800" i="0">
                <a:solidFill>
                  <a:srgbClr val="534394"/>
                </a:solidFill>
                <a:effectLst/>
                <a:latin typeface="Verdana" panose="020B0604030504040204" pitchFamily="34" charset="0"/>
              </a:rPr>
              <a:t>e afspraak is toekomstbestendig.</a:t>
            </a:r>
          </a:p>
        </p:txBody>
      </p:sp>
      <p:pic>
        <p:nvPicPr>
          <p:cNvPr id="7" name="Afbeelding 6">
            <a:extLst>
              <a:ext uri="{FF2B5EF4-FFF2-40B4-BE49-F238E27FC236}">
                <a16:creationId xmlns:a16="http://schemas.microsoft.com/office/drawing/2014/main" id="{907966E0-997E-A505-91C0-8E3994F900FA}"/>
              </a:ext>
            </a:extLst>
          </p:cNvPr>
          <p:cNvPicPr>
            <a:picLocks noChangeAspect="1"/>
          </p:cNvPicPr>
          <p:nvPr/>
        </p:nvPicPr>
        <p:blipFill>
          <a:blip r:embed="rId2"/>
          <a:stretch>
            <a:fillRect/>
          </a:stretch>
        </p:blipFill>
        <p:spPr>
          <a:xfrm>
            <a:off x="1263395" y="2379922"/>
            <a:ext cx="10455267" cy="655886"/>
          </a:xfrm>
          <a:prstGeom prst="rect">
            <a:avLst/>
          </a:prstGeom>
        </p:spPr>
      </p:pic>
    </p:spTree>
    <p:extLst>
      <p:ext uri="{BB962C8B-B14F-4D97-AF65-F5344CB8AC3E}">
        <p14:creationId xmlns:p14="http://schemas.microsoft.com/office/powerpoint/2010/main" val="72473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descr="Neonroze vraagteken">
            <a:extLst>
              <a:ext uri="{FF2B5EF4-FFF2-40B4-BE49-F238E27FC236}">
                <a16:creationId xmlns:a16="http://schemas.microsoft.com/office/drawing/2014/main" id="{C368F478-25C5-F782-4259-DF91E465060A}"/>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12610" r="-1" b="18487"/>
          <a:stretch>
            <a:fillRect/>
          </a:stretch>
        </p:blipFill>
        <p:spPr>
          <a:xfrm>
            <a:off x="1164865" y="1811250"/>
            <a:ext cx="10515600" cy="4087194"/>
          </a:xfrm>
          <a:prstGeom prst="rect">
            <a:avLst/>
          </a:prstGeom>
          <a:noFill/>
        </p:spPr>
      </p:pic>
      <p:sp>
        <p:nvSpPr>
          <p:cNvPr id="3" name="Titel 2">
            <a:extLst>
              <a:ext uri="{FF2B5EF4-FFF2-40B4-BE49-F238E27FC236}">
                <a16:creationId xmlns:a16="http://schemas.microsoft.com/office/drawing/2014/main" id="{04FCE36B-8F03-6367-8428-C19347801D6B}"/>
              </a:ext>
            </a:extLst>
          </p:cNvPr>
          <p:cNvSpPr>
            <a:spLocks noGrp="1"/>
          </p:cNvSpPr>
          <p:nvPr>
            <p:ph type="title"/>
          </p:nvPr>
        </p:nvSpPr>
        <p:spPr>
          <a:xfrm>
            <a:off x="1164865" y="799086"/>
            <a:ext cx="10515600" cy="869246"/>
          </a:xfrm>
        </p:spPr>
        <p:txBody>
          <a:bodyPr anchor="ctr">
            <a:normAutofit/>
          </a:bodyPr>
          <a:lstStyle/>
          <a:p>
            <a:r>
              <a:rPr lang="nl-NL"/>
              <a:t>Vragen?</a:t>
            </a:r>
          </a:p>
        </p:txBody>
      </p:sp>
    </p:spTree>
    <p:extLst>
      <p:ext uri="{BB962C8B-B14F-4D97-AF65-F5344CB8AC3E}">
        <p14:creationId xmlns:p14="http://schemas.microsoft.com/office/powerpoint/2010/main" val="6614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A5E212-F494-431B-E14C-88391D239A41}"/>
              </a:ext>
            </a:extLst>
          </p:cNvPr>
          <p:cNvSpPr>
            <a:spLocks noGrp="1"/>
          </p:cNvSpPr>
          <p:nvPr>
            <p:ph idx="1"/>
          </p:nvPr>
        </p:nvSpPr>
        <p:spPr/>
        <p:txBody>
          <a:bodyPr vert="horz" lIns="91440" tIns="45720" rIns="91440" bIns="45720" rtlCol="0" anchor="t">
            <a:normAutofit/>
          </a:bodyPr>
          <a:lstStyle/>
          <a:p>
            <a:r>
              <a:rPr lang="nl-NL" sz="2000">
                <a:solidFill>
                  <a:srgbClr val="000000"/>
                </a:solidFill>
                <a:latin typeface="Verdana" panose="020B0604030504040204" pitchFamily="34" charset="0"/>
              </a:rPr>
              <a:t>De toetsing van het OEAPI V6 is uitgevoerd door Arjen Brienen en Jeroen de Ruig. Jos van der Arend en Bas Kruiswijk hebben </a:t>
            </a:r>
            <a:r>
              <a:rPr lang="nl-NL" sz="2000" err="1">
                <a:solidFill>
                  <a:srgbClr val="000000"/>
                </a:solidFill>
                <a:latin typeface="Verdana" panose="020B0604030504040204" pitchFamily="34" charset="0"/>
              </a:rPr>
              <a:t>gereviewd</a:t>
            </a:r>
            <a:r>
              <a:rPr lang="nl-NL" sz="2000">
                <a:solidFill>
                  <a:srgbClr val="000000"/>
                </a:solidFill>
                <a:latin typeface="Verdana" panose="020B0604030504040204" pitchFamily="34" charset="0"/>
              </a:rPr>
              <a:t>. </a:t>
            </a:r>
          </a:p>
          <a:p>
            <a:r>
              <a:rPr lang="nl-NL" sz="2000" b="1">
                <a:solidFill>
                  <a:srgbClr val="000000"/>
                </a:solidFill>
                <a:latin typeface="Verdana" panose="020B0604030504040204" pitchFamily="34" charset="0"/>
              </a:rPr>
              <a:t>Doorlopen procedure:</a:t>
            </a:r>
          </a:p>
          <a:p>
            <a:pPr lvl="1"/>
            <a:r>
              <a:rPr lang="nl-NL" b="0" i="0" u="none" strike="noStrike" baseline="0">
                <a:solidFill>
                  <a:srgbClr val="000000"/>
                </a:solidFill>
                <a:latin typeface="Verdana" panose="020B0604030504040204" pitchFamily="34" charset="0"/>
              </a:rPr>
              <a:t>Intakegesprek: toelichting aanmeldformulier en procedure met indiener</a:t>
            </a:r>
          </a:p>
          <a:p>
            <a:pPr lvl="1"/>
            <a:r>
              <a:rPr lang="nl-NL" b="0" i="0" u="none" strike="noStrike" baseline="0">
                <a:solidFill>
                  <a:srgbClr val="000000"/>
                </a:solidFill>
                <a:latin typeface="Verdana" panose="020B0604030504040204" pitchFamily="34" charset="0"/>
              </a:rPr>
              <a:t>Ingevuld aanmeldformulier ontvangen</a:t>
            </a:r>
          </a:p>
          <a:p>
            <a:pPr lvl="1"/>
            <a:r>
              <a:rPr lang="nl-NL">
                <a:solidFill>
                  <a:srgbClr val="000000"/>
                </a:solidFill>
                <a:latin typeface="Verdana" panose="020B0604030504040204" pitchFamily="34" charset="0"/>
              </a:rPr>
              <a:t>Verificatiegesprek met indiener op basis van aanmeldformulier</a:t>
            </a:r>
          </a:p>
          <a:p>
            <a:pPr lvl="1"/>
            <a:r>
              <a:rPr lang="nl-NL" err="1">
                <a:solidFill>
                  <a:srgbClr val="000000"/>
                </a:solidFill>
                <a:latin typeface="Verdana" panose="020B0604030504040204" pitchFamily="34" charset="0"/>
              </a:rPr>
              <a:t>Concept-advies</a:t>
            </a:r>
            <a:r>
              <a:rPr lang="nl-NL">
                <a:solidFill>
                  <a:srgbClr val="000000"/>
                </a:solidFill>
                <a:latin typeface="Verdana" panose="020B0604030504040204" pitchFamily="34" charset="0"/>
              </a:rPr>
              <a:t> opgesteld en gedeeld met indiener </a:t>
            </a:r>
          </a:p>
          <a:p>
            <a:pPr lvl="1"/>
            <a:r>
              <a:rPr lang="nl-NL" err="1">
                <a:solidFill>
                  <a:srgbClr val="000000"/>
                </a:solidFill>
                <a:latin typeface="Verdana" panose="020B0604030504040204" pitchFamily="34" charset="0"/>
              </a:rPr>
              <a:t>Concept-advies</a:t>
            </a:r>
            <a:r>
              <a:rPr lang="nl-NL">
                <a:solidFill>
                  <a:srgbClr val="000000"/>
                </a:solidFill>
                <a:latin typeface="Verdana" panose="020B0604030504040204" pitchFamily="34" charset="0"/>
              </a:rPr>
              <a:t> besproken met indiener</a:t>
            </a:r>
          </a:p>
          <a:p>
            <a:pPr lvl="1"/>
            <a:r>
              <a:rPr lang="nl-NL">
                <a:solidFill>
                  <a:srgbClr val="000000"/>
                </a:solidFill>
                <a:latin typeface="Verdana" panose="020B0604030504040204" pitchFamily="34" charset="0"/>
              </a:rPr>
              <a:t>Reacties verwerkt.   </a:t>
            </a:r>
          </a:p>
          <a:p>
            <a:pPr lvl="1"/>
            <a:endParaRPr lang="nl-NL" b="0" i="0" u="none" strike="noStrike" baseline="0">
              <a:solidFill>
                <a:srgbClr val="000000"/>
              </a:solidFill>
              <a:latin typeface="Verdana" panose="020B0604030504040204" pitchFamily="34" charset="0"/>
            </a:endParaRPr>
          </a:p>
        </p:txBody>
      </p:sp>
      <p:sp>
        <p:nvSpPr>
          <p:cNvPr id="4" name="Title 3">
            <a:extLst>
              <a:ext uri="{FF2B5EF4-FFF2-40B4-BE49-F238E27FC236}">
                <a16:creationId xmlns:a16="http://schemas.microsoft.com/office/drawing/2014/main" id="{1EA09B47-AA35-2640-4A95-DAC444262F08}"/>
              </a:ext>
            </a:extLst>
          </p:cNvPr>
          <p:cNvSpPr>
            <a:spLocks noGrp="1"/>
          </p:cNvSpPr>
          <p:nvPr>
            <p:ph type="title"/>
          </p:nvPr>
        </p:nvSpPr>
        <p:spPr/>
        <p:txBody>
          <a:bodyPr/>
          <a:lstStyle/>
          <a:p>
            <a:r>
              <a:rPr lang="nl-NL"/>
              <a:t>Vooraf</a:t>
            </a:r>
          </a:p>
        </p:txBody>
      </p:sp>
    </p:spTree>
    <p:extLst>
      <p:ext uri="{BB962C8B-B14F-4D97-AF65-F5344CB8AC3E}">
        <p14:creationId xmlns:p14="http://schemas.microsoft.com/office/powerpoint/2010/main" val="119991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2BB34C8-A497-F2FA-F803-6540B7F92454}"/>
              </a:ext>
            </a:extLst>
          </p:cNvPr>
          <p:cNvSpPr>
            <a:spLocks noGrp="1"/>
          </p:cNvSpPr>
          <p:nvPr>
            <p:ph idx="1"/>
          </p:nvPr>
        </p:nvSpPr>
        <p:spPr/>
        <p:txBody>
          <a:bodyPr>
            <a:normAutofit/>
          </a:bodyPr>
          <a:lstStyle/>
          <a:p>
            <a:pPr>
              <a:lnSpc>
                <a:spcPct val="100000"/>
              </a:lnSpc>
            </a:pPr>
            <a:r>
              <a:rPr lang="nl-NL" sz="2000" b="1">
                <a:solidFill>
                  <a:srgbClr val="000000"/>
                </a:solidFill>
                <a:latin typeface="Verdana" panose="020B0604030504040204" pitchFamily="34" charset="0"/>
              </a:rPr>
              <a:t>Doel: </a:t>
            </a:r>
            <a:r>
              <a:rPr lang="nl-NL" sz="2100">
                <a:solidFill>
                  <a:srgbClr val="000000"/>
                </a:solidFill>
                <a:latin typeface="Verdana" panose="020B0604030504040204" pitchFamily="34" charset="0"/>
              </a:rPr>
              <a:t>De Open </a:t>
            </a:r>
            <a:r>
              <a:rPr lang="nl-NL" sz="2100" err="1">
                <a:solidFill>
                  <a:srgbClr val="000000"/>
                </a:solidFill>
                <a:latin typeface="Verdana" panose="020B0604030504040204" pitchFamily="34" charset="0"/>
              </a:rPr>
              <a:t>Education</a:t>
            </a:r>
            <a:r>
              <a:rPr lang="nl-NL" sz="2100">
                <a:solidFill>
                  <a:srgbClr val="000000"/>
                </a:solidFill>
                <a:latin typeface="Verdana" panose="020B0604030504040204" pitchFamily="34" charset="0"/>
              </a:rPr>
              <a:t> API (OEAPI, voorheen Open Onderwijs API / OOAPI) is een open standaard voor de uitwisseling van </a:t>
            </a:r>
            <a:r>
              <a:rPr lang="nl-NL" sz="2100" err="1">
                <a:solidFill>
                  <a:srgbClr val="000000"/>
                </a:solidFill>
                <a:latin typeface="Verdana" panose="020B0604030504040204" pitchFamily="34" charset="0"/>
              </a:rPr>
              <a:t>onderwijslogistieke</a:t>
            </a:r>
            <a:r>
              <a:rPr lang="nl-NL" sz="2100">
                <a:solidFill>
                  <a:srgbClr val="000000"/>
                </a:solidFill>
                <a:latin typeface="Verdana" panose="020B0604030504040204" pitchFamily="34" charset="0"/>
              </a:rPr>
              <a:t> informatie in het vervolgonderwijs (mbo, hbo en wo). De standaard maakt het mogelijk om gegevens over onderwijsspecificaties, onderwijsaanbod, inschrijvingen, resultaten en organisatie-informatie op een gestandaardiseerde wijze uit te wisselen tussen onderwijsinstellingen, systeemleveranciers en andere betrokken partijen.</a:t>
            </a:r>
          </a:p>
          <a:p>
            <a:pPr>
              <a:lnSpc>
                <a:spcPct val="110000"/>
              </a:lnSpc>
            </a:pPr>
            <a:r>
              <a:rPr lang="nl-NL" sz="2000" b="1">
                <a:solidFill>
                  <a:srgbClr val="000000"/>
                </a:solidFill>
                <a:latin typeface="Verdana" panose="020B0604030504040204" pitchFamily="34" charset="0"/>
              </a:rPr>
              <a:t>Status: </a:t>
            </a:r>
            <a:r>
              <a:rPr lang="nl-NL" sz="2100">
                <a:solidFill>
                  <a:srgbClr val="000000"/>
                </a:solidFill>
                <a:latin typeface="Verdana" panose="020B0604030504040204" pitchFamily="34" charset="0"/>
              </a:rPr>
              <a:t>Standaard is ingediend door Patrick van der Veer namens SURF, de beheerder van de standaard. De standaard is een nieuwe versie op een reeds geregistreerde standaard. Vanwege het steeds internationale karakter is de naam aangepast naar OEAPI (onderwijs = </a:t>
            </a:r>
            <a:r>
              <a:rPr lang="nl-NL" sz="2100" err="1">
                <a:solidFill>
                  <a:srgbClr val="000000"/>
                </a:solidFill>
                <a:latin typeface="Verdana" panose="020B0604030504040204" pitchFamily="34" charset="0"/>
              </a:rPr>
              <a:t>education</a:t>
            </a:r>
            <a:r>
              <a:rPr lang="nl-NL" sz="2100">
                <a:solidFill>
                  <a:srgbClr val="000000"/>
                </a:solidFill>
                <a:latin typeface="Verdana" panose="020B0604030504040204" pitchFamily="34" charset="0"/>
              </a:rPr>
              <a:t>). </a:t>
            </a:r>
          </a:p>
          <a:p>
            <a:endParaRPr lang="nl-NL" sz="1800"/>
          </a:p>
          <a:p>
            <a:pPr marL="0" indent="0">
              <a:buNone/>
            </a:pPr>
            <a:endParaRPr lang="nl-NL"/>
          </a:p>
        </p:txBody>
      </p:sp>
      <p:sp>
        <p:nvSpPr>
          <p:cNvPr id="3" name="Titel 2">
            <a:extLst>
              <a:ext uri="{FF2B5EF4-FFF2-40B4-BE49-F238E27FC236}">
                <a16:creationId xmlns:a16="http://schemas.microsoft.com/office/drawing/2014/main" id="{4BBDDBD8-90B0-D080-A061-6CA08E78DCF4}"/>
              </a:ext>
            </a:extLst>
          </p:cNvPr>
          <p:cNvSpPr>
            <a:spLocks noGrp="1"/>
          </p:cNvSpPr>
          <p:nvPr>
            <p:ph type="title"/>
          </p:nvPr>
        </p:nvSpPr>
        <p:spPr/>
        <p:txBody>
          <a:bodyPr/>
          <a:lstStyle/>
          <a:p>
            <a:r>
              <a:rPr lang="nl-NL"/>
              <a:t>OEAPI V6</a:t>
            </a:r>
          </a:p>
        </p:txBody>
      </p:sp>
    </p:spTree>
    <p:extLst>
      <p:ext uri="{BB962C8B-B14F-4D97-AF65-F5344CB8AC3E}">
        <p14:creationId xmlns:p14="http://schemas.microsoft.com/office/powerpoint/2010/main" val="105631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10291-585A-15B3-D74A-11F4782A1802}"/>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04BA060-59A7-7C11-80C7-AFB15FDE4270}"/>
              </a:ext>
            </a:extLst>
          </p:cNvPr>
          <p:cNvSpPr>
            <a:spLocks noGrp="1"/>
          </p:cNvSpPr>
          <p:nvPr>
            <p:ph idx="1"/>
          </p:nvPr>
        </p:nvSpPr>
        <p:spPr/>
        <p:txBody>
          <a:bodyPr>
            <a:normAutofit/>
          </a:bodyPr>
          <a:lstStyle/>
          <a:p>
            <a:pPr marL="0" indent="0">
              <a:spcAft>
                <a:spcPts val="600"/>
              </a:spcAft>
              <a:buNone/>
            </a:pPr>
            <a:r>
              <a:rPr lang="nl-NL" sz="2100">
                <a:solidFill>
                  <a:srgbClr val="000000"/>
                </a:solidFill>
                <a:latin typeface="Verdana" panose="020B0604030504040204" pitchFamily="34" charset="0"/>
              </a:rPr>
              <a:t>De afspraak OEAPI V6 wordt toegepast bij het definiëren en uitwisselen van:</a:t>
            </a:r>
          </a:p>
          <a:p>
            <a:pPr marL="342900" lvl="0" indent="-342900">
              <a:spcAft>
                <a:spcPts val="300"/>
              </a:spcAft>
              <a:buFont typeface="Arial" panose="020B0604020202020204" pitchFamily="34" charset="0"/>
              <a:buChar char="•"/>
            </a:pPr>
            <a:r>
              <a:rPr lang="nl-NL" sz="2100">
                <a:solidFill>
                  <a:srgbClr val="000000"/>
                </a:solidFill>
                <a:latin typeface="Verdana" panose="020B0604030504040204" pitchFamily="34" charset="0"/>
              </a:rPr>
              <a:t>Onderwijsspecificaties</a:t>
            </a:r>
          </a:p>
          <a:p>
            <a:pPr marL="342900" lvl="0" indent="-342900">
              <a:spcAft>
                <a:spcPts val="300"/>
              </a:spcAft>
              <a:buFont typeface="Arial" panose="020B0604020202020204" pitchFamily="34" charset="0"/>
              <a:buChar char="•"/>
            </a:pPr>
            <a:r>
              <a:rPr lang="nl-NL" sz="2100">
                <a:solidFill>
                  <a:srgbClr val="000000"/>
                </a:solidFill>
                <a:latin typeface="Verdana" panose="020B0604030504040204" pitchFamily="34" charset="0"/>
              </a:rPr>
              <a:t>Onderwijsaanbod</a:t>
            </a:r>
          </a:p>
          <a:p>
            <a:pPr marL="342900" lvl="0" indent="-342900">
              <a:spcAft>
                <a:spcPts val="300"/>
              </a:spcAft>
              <a:buFont typeface="Arial" panose="020B0604020202020204" pitchFamily="34" charset="0"/>
              <a:buChar char="•"/>
            </a:pPr>
            <a:r>
              <a:rPr lang="nl-NL" sz="2100">
                <a:solidFill>
                  <a:srgbClr val="000000"/>
                </a:solidFill>
                <a:latin typeface="Verdana" panose="020B0604030504040204" pitchFamily="34" charset="0"/>
              </a:rPr>
              <a:t>Inschrijvingen, roosters en onderwijsresultaten</a:t>
            </a:r>
          </a:p>
          <a:p>
            <a:pPr marL="342900" lvl="0" indent="-342900">
              <a:spcAft>
                <a:spcPts val="300"/>
              </a:spcAft>
              <a:buFont typeface="Arial" panose="020B0604020202020204" pitchFamily="34" charset="0"/>
              <a:buChar char="•"/>
            </a:pPr>
            <a:r>
              <a:rPr lang="nl-NL" sz="2100">
                <a:solidFill>
                  <a:srgbClr val="000000"/>
                </a:solidFill>
                <a:latin typeface="Verdana" panose="020B0604030504040204" pitchFamily="34" charset="0"/>
              </a:rPr>
              <a:t>Generieke informatie over de structuur van de onderwijsinstelling</a:t>
            </a:r>
          </a:p>
          <a:p>
            <a:pPr marL="342900" lvl="0" indent="-342900">
              <a:spcAft>
                <a:spcPts val="300"/>
              </a:spcAft>
              <a:buFont typeface="Arial" panose="020B0604020202020204" pitchFamily="34" charset="0"/>
              <a:buChar char="•"/>
            </a:pPr>
            <a:r>
              <a:rPr lang="nl-NL" sz="2100">
                <a:solidFill>
                  <a:srgbClr val="000000"/>
                </a:solidFill>
                <a:latin typeface="Verdana" panose="020B0604030504040204" pitchFamily="34" charset="0"/>
              </a:rPr>
              <a:t>Persoonsgegevens van de </a:t>
            </a:r>
            <a:r>
              <a:rPr lang="nl-NL" sz="2100" err="1">
                <a:solidFill>
                  <a:srgbClr val="000000"/>
                </a:solidFill>
                <a:latin typeface="Verdana" panose="020B0604030504040204" pitchFamily="34" charset="0"/>
              </a:rPr>
              <a:t>lerenden</a:t>
            </a:r>
            <a:endParaRPr lang="nl-NL" sz="2100">
              <a:solidFill>
                <a:srgbClr val="000000"/>
              </a:solidFill>
              <a:latin typeface="Verdana" panose="020B0604030504040204" pitchFamily="34" charset="0"/>
            </a:endParaRPr>
          </a:p>
          <a:p>
            <a:pPr marL="342900" lvl="0" indent="-342900">
              <a:spcAft>
                <a:spcPts val="300"/>
              </a:spcAft>
              <a:buFont typeface="Arial" panose="020B0604020202020204" pitchFamily="34" charset="0"/>
              <a:buChar char="•"/>
            </a:pPr>
            <a:r>
              <a:rPr lang="nl-NL" sz="2100">
                <a:solidFill>
                  <a:srgbClr val="000000"/>
                </a:solidFill>
                <a:latin typeface="Verdana" panose="020B0604030504040204" pitchFamily="34" charset="0"/>
              </a:rPr>
              <a:t>Indeling van </a:t>
            </a:r>
            <a:r>
              <a:rPr lang="nl-NL" sz="2100" err="1">
                <a:solidFill>
                  <a:srgbClr val="000000"/>
                </a:solidFill>
                <a:latin typeface="Verdana" panose="020B0604030504040204" pitchFamily="34" charset="0"/>
              </a:rPr>
              <a:t>lerenden</a:t>
            </a:r>
            <a:r>
              <a:rPr lang="nl-NL" sz="2100">
                <a:solidFill>
                  <a:srgbClr val="000000"/>
                </a:solidFill>
                <a:latin typeface="Verdana" panose="020B0604030504040204" pitchFamily="34" charset="0"/>
              </a:rPr>
              <a:t> in groepen</a:t>
            </a:r>
          </a:p>
          <a:p>
            <a:pPr>
              <a:lnSpc>
                <a:spcPct val="100000"/>
              </a:lnSpc>
            </a:pPr>
            <a:endParaRPr lang="nl-NL" sz="1800"/>
          </a:p>
          <a:p>
            <a:pPr marL="0" indent="0">
              <a:buNone/>
            </a:pPr>
            <a:endParaRPr lang="nl-NL"/>
          </a:p>
        </p:txBody>
      </p:sp>
      <p:sp>
        <p:nvSpPr>
          <p:cNvPr id="3" name="Titel 2">
            <a:extLst>
              <a:ext uri="{FF2B5EF4-FFF2-40B4-BE49-F238E27FC236}">
                <a16:creationId xmlns:a16="http://schemas.microsoft.com/office/drawing/2014/main" id="{BBA863A9-4D83-CC31-9A78-675E2BCD02CB}"/>
              </a:ext>
            </a:extLst>
          </p:cNvPr>
          <p:cNvSpPr>
            <a:spLocks noGrp="1"/>
          </p:cNvSpPr>
          <p:nvPr>
            <p:ph type="title"/>
          </p:nvPr>
        </p:nvSpPr>
        <p:spPr/>
        <p:txBody>
          <a:bodyPr/>
          <a:lstStyle/>
          <a:p>
            <a:r>
              <a:rPr lang="nl-NL"/>
              <a:t>Functioneel toepassingsgebied</a:t>
            </a:r>
          </a:p>
        </p:txBody>
      </p:sp>
    </p:spTree>
    <p:extLst>
      <p:ext uri="{BB962C8B-B14F-4D97-AF65-F5344CB8AC3E}">
        <p14:creationId xmlns:p14="http://schemas.microsoft.com/office/powerpoint/2010/main" val="283432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40465-7C35-8EDE-2D9B-19EF635986C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82C996D-5A7E-F525-5B6A-5284F766A9CA}"/>
              </a:ext>
            </a:extLst>
          </p:cNvPr>
          <p:cNvSpPr>
            <a:spLocks noGrp="1"/>
          </p:cNvSpPr>
          <p:nvPr>
            <p:ph idx="1"/>
          </p:nvPr>
        </p:nvSpPr>
        <p:spPr/>
        <p:txBody>
          <a:bodyPr>
            <a:normAutofit/>
          </a:bodyPr>
          <a:lstStyle/>
          <a:p>
            <a:pPr marL="0" indent="0">
              <a:spcAft>
                <a:spcPts val="300"/>
              </a:spcAft>
              <a:buNone/>
            </a:pPr>
            <a:r>
              <a:rPr lang="nl-NL" sz="2100">
                <a:solidFill>
                  <a:srgbClr val="000000"/>
                </a:solidFill>
                <a:latin typeface="Verdana" panose="020B0604030504040204" pitchFamily="34" charset="0"/>
              </a:rPr>
              <a:t>De het organisatorisch werkingsgebied is als volgt:</a:t>
            </a:r>
          </a:p>
          <a:p>
            <a:pPr marL="342900" indent="-342900">
              <a:spcAft>
                <a:spcPts val="300"/>
              </a:spcAft>
            </a:pPr>
            <a:r>
              <a:rPr lang="nl-NL" sz="2100">
                <a:solidFill>
                  <a:srgbClr val="000000"/>
                </a:solidFill>
                <a:latin typeface="Verdana" panose="020B0604030504040204" pitchFamily="34" charset="0"/>
              </a:rPr>
              <a:t>Primair het vervolgonderwijs (mbo, hbo en wo)</a:t>
            </a:r>
          </a:p>
          <a:p>
            <a:pPr marL="342900" indent="-342900">
              <a:spcAft>
                <a:spcPts val="300"/>
              </a:spcAft>
            </a:pPr>
            <a:r>
              <a:rPr lang="nl-NL" sz="2100">
                <a:solidFill>
                  <a:srgbClr val="000000"/>
                </a:solidFill>
                <a:latin typeface="Verdana" panose="020B0604030504040204" pitchFamily="34" charset="0"/>
              </a:rPr>
              <a:t>Funderend en particulier onderwijs kan de standaard toepassen, maar de standaard is daar niet primair op gericht</a:t>
            </a:r>
          </a:p>
          <a:p>
            <a:pPr marL="342900" indent="-342900">
              <a:spcAft>
                <a:spcPts val="300"/>
              </a:spcAft>
            </a:pPr>
            <a:r>
              <a:rPr lang="nl-NL" sz="2100">
                <a:solidFill>
                  <a:srgbClr val="000000"/>
                </a:solidFill>
                <a:latin typeface="Verdana" panose="020B0604030504040204" pitchFamily="34" charset="0"/>
              </a:rPr>
              <a:t>In het MBO is er overlap met </a:t>
            </a:r>
            <a:r>
              <a:rPr lang="nl-NL" sz="2100" err="1">
                <a:solidFill>
                  <a:srgbClr val="000000"/>
                </a:solidFill>
                <a:latin typeface="Verdana" panose="020B0604030504040204" pitchFamily="34" charset="0"/>
              </a:rPr>
              <a:t>Edu</a:t>
            </a:r>
            <a:r>
              <a:rPr lang="nl-NL" sz="2100">
                <a:solidFill>
                  <a:srgbClr val="000000"/>
                </a:solidFill>
                <a:latin typeface="Verdana" panose="020B0604030504040204" pitchFamily="34" charset="0"/>
              </a:rPr>
              <a:t>-V; de mate van overlap is niet volledig in kaart gebracht.</a:t>
            </a:r>
          </a:p>
          <a:p>
            <a:pPr marL="0" indent="0">
              <a:spcAft>
                <a:spcPts val="600"/>
              </a:spcAft>
              <a:buNone/>
            </a:pPr>
            <a:endParaRPr lang="nl-NL" sz="1800"/>
          </a:p>
          <a:p>
            <a:pPr marL="0" indent="0">
              <a:buNone/>
            </a:pPr>
            <a:endParaRPr lang="nl-NL"/>
          </a:p>
        </p:txBody>
      </p:sp>
      <p:sp>
        <p:nvSpPr>
          <p:cNvPr id="3" name="Titel 2">
            <a:extLst>
              <a:ext uri="{FF2B5EF4-FFF2-40B4-BE49-F238E27FC236}">
                <a16:creationId xmlns:a16="http://schemas.microsoft.com/office/drawing/2014/main" id="{F6BF1A73-1BE4-B799-0E83-2195ABB98686}"/>
              </a:ext>
            </a:extLst>
          </p:cNvPr>
          <p:cNvSpPr>
            <a:spLocks noGrp="1"/>
          </p:cNvSpPr>
          <p:nvPr>
            <p:ph type="title"/>
          </p:nvPr>
        </p:nvSpPr>
        <p:spPr/>
        <p:txBody>
          <a:bodyPr/>
          <a:lstStyle/>
          <a:p>
            <a:r>
              <a:rPr lang="nl-NL"/>
              <a:t>Organisatorisch werkingsgebied</a:t>
            </a:r>
          </a:p>
        </p:txBody>
      </p:sp>
    </p:spTree>
    <p:extLst>
      <p:ext uri="{BB962C8B-B14F-4D97-AF65-F5344CB8AC3E}">
        <p14:creationId xmlns:p14="http://schemas.microsoft.com/office/powerpoint/2010/main" val="29015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76C698C-5EBA-BAAC-D7D1-BF49BDBA76BF}"/>
              </a:ext>
            </a:extLst>
          </p:cNvPr>
          <p:cNvSpPr>
            <a:spLocks noGrp="1"/>
          </p:cNvSpPr>
          <p:nvPr>
            <p:ph idx="1"/>
          </p:nvPr>
        </p:nvSpPr>
        <p:spPr/>
        <p:txBody>
          <a:bodyPr>
            <a:normAutofit fontScale="25000" lnSpcReduction="20000"/>
          </a:bodyPr>
          <a:lstStyle/>
          <a:p>
            <a:pPr>
              <a:lnSpc>
                <a:spcPct val="110000"/>
              </a:lnSpc>
              <a:buSzPct val="100000"/>
              <a:tabLst>
                <a:tab pos="457200" algn="l"/>
              </a:tabLst>
            </a:pPr>
            <a:r>
              <a:rPr lang="nl-NL" sz="7400" b="1">
                <a:solidFill>
                  <a:srgbClr val="000000"/>
                </a:solidFill>
                <a:latin typeface="Verdana" panose="020B0604030504040204" pitchFamily="34" charset="0"/>
              </a:rPr>
              <a:t>Toegevoegde waarde: </a:t>
            </a:r>
            <a:r>
              <a:rPr lang="nl-NL" sz="7400">
                <a:solidFill>
                  <a:srgbClr val="000000"/>
                </a:solidFill>
                <a:latin typeface="Verdana" panose="020B0604030504040204" pitchFamily="34" charset="0"/>
              </a:rPr>
              <a:t>In hoeverre draagt de afspraak of standaard bij aan een specifiek probleem? Hoe verhoudt de afspraak of standaard zich ten opzichte van andere standaarden en afspraken? Zijn er voldoende kwantitatieve en kwalitatieve voordelen?</a:t>
            </a:r>
          </a:p>
          <a:p>
            <a:pPr>
              <a:lnSpc>
                <a:spcPct val="110000"/>
              </a:lnSpc>
              <a:buSzPct val="100000"/>
              <a:tabLst>
                <a:tab pos="457200" algn="l"/>
              </a:tabLst>
            </a:pPr>
            <a:r>
              <a:rPr lang="nl-NL" sz="7400" b="1">
                <a:solidFill>
                  <a:srgbClr val="000000"/>
                </a:solidFill>
                <a:latin typeface="Verdana" panose="020B0604030504040204" pitchFamily="34" charset="0"/>
              </a:rPr>
              <a:t>Draagvlak:</a:t>
            </a:r>
            <a:r>
              <a:rPr lang="nl-NL" sz="7400">
                <a:solidFill>
                  <a:srgbClr val="000000"/>
                </a:solidFill>
                <a:latin typeface="Verdana" panose="020B0604030504040204" pitchFamily="34" charset="0"/>
              </a:rPr>
              <a:t> Hebben aanbieders en gebruikers voldoende positieve ervaring met het gebruik van de standaard of afspraak?  </a:t>
            </a:r>
          </a:p>
          <a:p>
            <a:pPr>
              <a:lnSpc>
                <a:spcPct val="110000"/>
              </a:lnSpc>
              <a:buSzPct val="100000"/>
              <a:tabLst>
                <a:tab pos="457200" algn="l"/>
              </a:tabLst>
            </a:pPr>
            <a:r>
              <a:rPr lang="nl-NL" sz="7400" b="1" err="1">
                <a:solidFill>
                  <a:srgbClr val="000000"/>
                </a:solidFill>
                <a:latin typeface="Verdana" panose="020B0604030504040204" pitchFamily="34" charset="0"/>
              </a:rPr>
              <a:t>Beheerbaar</a:t>
            </a:r>
            <a:r>
              <a:rPr lang="nl-NL" sz="7400" b="1">
                <a:solidFill>
                  <a:srgbClr val="000000"/>
                </a:solidFill>
                <a:latin typeface="Verdana" panose="020B0604030504040204" pitchFamily="34" charset="0"/>
              </a:rPr>
              <a:t> en implementeerbaar: </a:t>
            </a:r>
            <a:r>
              <a:rPr lang="nl-NL" sz="7400">
                <a:solidFill>
                  <a:srgbClr val="000000"/>
                </a:solidFill>
                <a:latin typeface="Verdana" panose="020B0604030504040204" pitchFamily="34" charset="0"/>
              </a:rPr>
              <a:t>De ontwikkeling en het beheer van de afspraak of standaard zijn op een open, onafhankelijke, toegankelijke, inzichtelijke, zorgvuldige en duurzame wijze ingericht. </a:t>
            </a:r>
          </a:p>
          <a:p>
            <a:pPr>
              <a:lnSpc>
                <a:spcPct val="110000"/>
              </a:lnSpc>
              <a:buSzPct val="100000"/>
              <a:tabLst>
                <a:tab pos="457200" algn="l"/>
              </a:tabLst>
            </a:pPr>
            <a:r>
              <a:rPr lang="nl-NL" sz="7400" b="1" err="1">
                <a:solidFill>
                  <a:srgbClr val="000000"/>
                </a:solidFill>
                <a:latin typeface="Verdana" panose="020B0604030504040204" pitchFamily="34" charset="0"/>
              </a:rPr>
              <a:t>Architectuurcompliancy</a:t>
            </a:r>
            <a:r>
              <a:rPr lang="nl-NL" sz="7400" b="1">
                <a:solidFill>
                  <a:srgbClr val="000000"/>
                </a:solidFill>
                <a:latin typeface="Verdana" panose="020B0604030504040204" pitchFamily="34" charset="0"/>
              </a:rPr>
              <a:t>:</a:t>
            </a:r>
            <a:r>
              <a:rPr lang="nl-NL" sz="7400">
                <a:solidFill>
                  <a:srgbClr val="000000"/>
                </a:solidFill>
                <a:latin typeface="Verdana" panose="020B0604030504040204" pitchFamily="34" charset="0"/>
              </a:rPr>
              <a:t> Is de afspraak of standaard compliant met de ROSA en de daaraan gerelateerde sector-referentiearchitecturen?</a:t>
            </a:r>
          </a:p>
          <a:p>
            <a:pPr>
              <a:lnSpc>
                <a:spcPct val="110000"/>
              </a:lnSpc>
              <a:buSzPct val="100000"/>
              <a:tabLst>
                <a:tab pos="457200" algn="l"/>
              </a:tabLst>
            </a:pPr>
            <a:r>
              <a:rPr lang="nl-NL" sz="7400" b="1">
                <a:solidFill>
                  <a:srgbClr val="000000"/>
                </a:solidFill>
                <a:latin typeface="Verdana" panose="020B0604030504040204" pitchFamily="34" charset="0"/>
              </a:rPr>
              <a:t>Toekomstbestendigheid:</a:t>
            </a:r>
            <a:r>
              <a:rPr lang="nl-NL" sz="7400">
                <a:solidFill>
                  <a:srgbClr val="000000"/>
                </a:solidFill>
                <a:latin typeface="Verdana" panose="020B0604030504040204" pitchFamily="34" charset="0"/>
              </a:rPr>
              <a:t> In hoeverre is de afspraak of standaard toekomstbestendig?</a:t>
            </a:r>
          </a:p>
          <a:p>
            <a:pPr marL="0" indent="0">
              <a:buNone/>
            </a:pPr>
            <a:endParaRPr lang="nl-NL"/>
          </a:p>
        </p:txBody>
      </p:sp>
      <p:sp>
        <p:nvSpPr>
          <p:cNvPr id="3" name="Titel 2">
            <a:extLst>
              <a:ext uri="{FF2B5EF4-FFF2-40B4-BE49-F238E27FC236}">
                <a16:creationId xmlns:a16="http://schemas.microsoft.com/office/drawing/2014/main" id="{876CD374-B71B-1CE1-1FC9-B6AD900B9D2F}"/>
              </a:ext>
            </a:extLst>
          </p:cNvPr>
          <p:cNvSpPr>
            <a:spLocks noGrp="1"/>
          </p:cNvSpPr>
          <p:nvPr>
            <p:ph type="title"/>
          </p:nvPr>
        </p:nvSpPr>
        <p:spPr/>
        <p:txBody>
          <a:bodyPr/>
          <a:lstStyle/>
          <a:p>
            <a:r>
              <a:rPr lang="nl-NL"/>
              <a:t>Toetsingscriteria</a:t>
            </a:r>
          </a:p>
        </p:txBody>
      </p:sp>
    </p:spTree>
    <p:extLst>
      <p:ext uri="{BB962C8B-B14F-4D97-AF65-F5344CB8AC3E}">
        <p14:creationId xmlns:p14="http://schemas.microsoft.com/office/powerpoint/2010/main" val="101967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37D037-4D1C-B35A-F869-33FD6BBB0333}"/>
              </a:ext>
            </a:extLst>
          </p:cNvPr>
          <p:cNvSpPr>
            <a:spLocks noGrp="1"/>
          </p:cNvSpPr>
          <p:nvPr>
            <p:ph type="title"/>
          </p:nvPr>
        </p:nvSpPr>
        <p:spPr/>
        <p:txBody>
          <a:bodyPr/>
          <a:lstStyle/>
          <a:p>
            <a:r>
              <a:rPr lang="nl-NL"/>
              <a:t>Score van toetsingscriteria</a:t>
            </a:r>
          </a:p>
        </p:txBody>
      </p:sp>
      <p:pic>
        <p:nvPicPr>
          <p:cNvPr id="7" name="Tijdelijke aanduiding voor inhoud 6">
            <a:extLst>
              <a:ext uri="{FF2B5EF4-FFF2-40B4-BE49-F238E27FC236}">
                <a16:creationId xmlns:a16="http://schemas.microsoft.com/office/drawing/2014/main" id="{518ADB04-7E43-2696-8204-CFDE345334DF}"/>
              </a:ext>
            </a:extLst>
          </p:cNvPr>
          <p:cNvPicPr>
            <a:picLocks noGrp="1" noChangeAspect="1"/>
          </p:cNvPicPr>
          <p:nvPr>
            <p:ph idx="1"/>
          </p:nvPr>
        </p:nvPicPr>
        <p:blipFill>
          <a:blip r:embed="rId2"/>
          <a:stretch>
            <a:fillRect/>
          </a:stretch>
        </p:blipFill>
        <p:spPr>
          <a:xfrm>
            <a:off x="1005543" y="2024743"/>
            <a:ext cx="10665976" cy="3676261"/>
          </a:xfrm>
        </p:spPr>
      </p:pic>
    </p:spTree>
    <p:extLst>
      <p:ext uri="{BB962C8B-B14F-4D97-AF65-F5344CB8AC3E}">
        <p14:creationId xmlns:p14="http://schemas.microsoft.com/office/powerpoint/2010/main" val="168561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8CAE9FE-1CCA-800B-1752-B157CDDF9CA8}"/>
              </a:ext>
            </a:extLst>
          </p:cNvPr>
          <p:cNvSpPr>
            <a:spLocks noGrp="1"/>
          </p:cNvSpPr>
          <p:nvPr>
            <p:ph idx="1"/>
          </p:nvPr>
        </p:nvSpPr>
        <p:spPr/>
        <p:txBody>
          <a:bodyPr/>
          <a:lstStyle/>
          <a:p>
            <a:pPr marL="0" indent="0">
              <a:buNone/>
            </a:pPr>
            <a:endParaRPr lang="nl-NL"/>
          </a:p>
          <a:p>
            <a:pPr marL="0" indent="0">
              <a:buNone/>
            </a:pPr>
            <a:endParaRPr lang="nl-NL"/>
          </a:p>
          <a:p>
            <a:endParaRPr lang="nl-NL"/>
          </a:p>
        </p:txBody>
      </p:sp>
      <p:sp>
        <p:nvSpPr>
          <p:cNvPr id="3" name="Titel 2">
            <a:extLst>
              <a:ext uri="{FF2B5EF4-FFF2-40B4-BE49-F238E27FC236}">
                <a16:creationId xmlns:a16="http://schemas.microsoft.com/office/drawing/2014/main" id="{B8F48281-CD28-F40E-5B16-335C3DD1C074}"/>
              </a:ext>
            </a:extLst>
          </p:cNvPr>
          <p:cNvSpPr>
            <a:spLocks noGrp="1"/>
          </p:cNvSpPr>
          <p:nvPr>
            <p:ph type="title"/>
          </p:nvPr>
        </p:nvSpPr>
        <p:spPr/>
        <p:txBody>
          <a:bodyPr/>
          <a:lstStyle/>
          <a:p>
            <a:r>
              <a:rPr lang="nl-NL"/>
              <a:t>Registratie-advies</a:t>
            </a:r>
          </a:p>
        </p:txBody>
      </p:sp>
      <p:pic>
        <p:nvPicPr>
          <p:cNvPr id="5" name="Afbeelding 4">
            <a:extLst>
              <a:ext uri="{FF2B5EF4-FFF2-40B4-BE49-F238E27FC236}">
                <a16:creationId xmlns:a16="http://schemas.microsoft.com/office/drawing/2014/main" id="{47DCD025-44EE-893C-94FF-9ADC5784C937}"/>
              </a:ext>
            </a:extLst>
          </p:cNvPr>
          <p:cNvPicPr>
            <a:picLocks noChangeAspect="1"/>
          </p:cNvPicPr>
          <p:nvPr/>
        </p:nvPicPr>
        <p:blipFill>
          <a:blip r:embed="rId2"/>
          <a:stretch>
            <a:fillRect/>
          </a:stretch>
        </p:blipFill>
        <p:spPr>
          <a:xfrm>
            <a:off x="1309116" y="1876043"/>
            <a:ext cx="14152178" cy="714757"/>
          </a:xfrm>
          <a:prstGeom prst="rect">
            <a:avLst/>
          </a:prstGeom>
        </p:spPr>
      </p:pic>
    </p:spTree>
    <p:extLst>
      <p:ext uri="{BB962C8B-B14F-4D97-AF65-F5344CB8AC3E}">
        <p14:creationId xmlns:p14="http://schemas.microsoft.com/office/powerpoint/2010/main" val="268878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1A3415-30F6-82FF-6D4B-CD6352749029}"/>
              </a:ext>
            </a:extLst>
          </p:cNvPr>
          <p:cNvSpPr>
            <a:spLocks noGrp="1"/>
          </p:cNvSpPr>
          <p:nvPr>
            <p:ph idx="1"/>
          </p:nvPr>
        </p:nvSpPr>
        <p:spPr/>
        <p:txBody>
          <a:bodyPr>
            <a:normAutofit/>
          </a:bodyPr>
          <a:lstStyle/>
          <a:p>
            <a:pPr>
              <a:buSzPct val="100000"/>
              <a:tabLst>
                <a:tab pos="457200" algn="l"/>
              </a:tabLst>
            </a:pPr>
            <a:r>
              <a:rPr lang="nl-NL" sz="2000">
                <a:solidFill>
                  <a:srgbClr val="000000"/>
                </a:solidFill>
                <a:latin typeface="Verdana" panose="020B0604030504040204" pitchFamily="34" charset="0"/>
              </a:rPr>
              <a:t>Het gebruiksadvies is </a:t>
            </a:r>
            <a:r>
              <a:rPr lang="nl-NL" sz="2000" b="1">
                <a:solidFill>
                  <a:srgbClr val="000000"/>
                </a:solidFill>
                <a:latin typeface="Verdana" panose="020B0604030504040204" pitchFamily="34" charset="0"/>
              </a:rPr>
              <a:t>‘Aangeraden’</a:t>
            </a:r>
            <a:r>
              <a:rPr lang="nl-NL" sz="2000">
                <a:solidFill>
                  <a:srgbClr val="000000"/>
                </a:solidFill>
                <a:latin typeface="Verdana" panose="020B0604030504040204" pitchFamily="34" charset="0"/>
              </a:rPr>
              <a:t>. De indiener heeft de standaard aangemeld met het gebruiksadvies ‘aangeraden’. De beheerder wil niet bepalen of een nieuwe versie verplicht is en laat dit over aan de Standaardisatieraad of </a:t>
            </a:r>
            <a:r>
              <a:rPr lang="nl-NL" sz="2000" err="1">
                <a:solidFill>
                  <a:srgbClr val="000000"/>
                </a:solidFill>
                <a:latin typeface="Verdana" panose="020B0604030504040204" pitchFamily="34" charset="0"/>
              </a:rPr>
              <a:t>Edustandaard</a:t>
            </a:r>
            <a:r>
              <a:rPr lang="nl-NL" sz="2000">
                <a:solidFill>
                  <a:srgbClr val="000000"/>
                </a:solidFill>
                <a:latin typeface="Verdana" panose="020B0604030504040204" pitchFamily="34" charset="0"/>
              </a:rPr>
              <a:t>. In verband met onvoldoende toepassing in de praktijk volgt </a:t>
            </a:r>
            <a:r>
              <a:rPr lang="nl-NL" sz="2000" err="1">
                <a:solidFill>
                  <a:srgbClr val="000000"/>
                </a:solidFill>
                <a:latin typeface="Verdana" panose="020B0604030504040204" pitchFamily="34" charset="0"/>
              </a:rPr>
              <a:t>Edustandaard</a:t>
            </a:r>
            <a:r>
              <a:rPr lang="nl-NL" sz="2000">
                <a:solidFill>
                  <a:srgbClr val="000000"/>
                </a:solidFill>
                <a:latin typeface="Verdana" panose="020B0604030504040204" pitchFamily="34" charset="0"/>
              </a:rPr>
              <a:t> de indiener in gebruiksadvies, na 1 jaar heroverweging of gebruiksadvies naar ‘verplicht’ kan. </a:t>
            </a:r>
          </a:p>
          <a:p>
            <a:pPr marL="0" indent="0">
              <a:buSzPct val="100000"/>
              <a:buNone/>
              <a:tabLst>
                <a:tab pos="457200" algn="l"/>
              </a:tabLst>
            </a:pPr>
            <a:endParaRPr lang="nl-NL" sz="1900">
              <a:solidFill>
                <a:srgbClr val="000000"/>
              </a:solidFill>
              <a:latin typeface="Verdana" panose="020B0604030504040204" pitchFamily="34" charset="0"/>
            </a:endParaRPr>
          </a:p>
        </p:txBody>
      </p:sp>
      <p:sp>
        <p:nvSpPr>
          <p:cNvPr id="3" name="Titel 2">
            <a:extLst>
              <a:ext uri="{FF2B5EF4-FFF2-40B4-BE49-F238E27FC236}">
                <a16:creationId xmlns:a16="http://schemas.microsoft.com/office/drawing/2014/main" id="{CAA3789E-F1AC-5AEE-59C3-DA85E6E14488}"/>
              </a:ext>
            </a:extLst>
          </p:cNvPr>
          <p:cNvSpPr>
            <a:spLocks noGrp="1"/>
          </p:cNvSpPr>
          <p:nvPr>
            <p:ph type="title"/>
          </p:nvPr>
        </p:nvSpPr>
        <p:spPr/>
        <p:txBody>
          <a:bodyPr/>
          <a:lstStyle/>
          <a:p>
            <a:r>
              <a:rPr lang="nl-NL"/>
              <a:t>Gebruiksadvies</a:t>
            </a:r>
          </a:p>
        </p:txBody>
      </p:sp>
    </p:spTree>
    <p:extLst>
      <p:ext uri="{BB962C8B-B14F-4D97-AF65-F5344CB8AC3E}">
        <p14:creationId xmlns:p14="http://schemas.microsoft.com/office/powerpoint/2010/main" val="1196526872"/>
      </p:ext>
    </p:extLst>
  </p:cSld>
  <p:clrMapOvr>
    <a:masterClrMapping/>
  </p:clrMapOvr>
</p:sld>
</file>

<file path=ppt/theme/theme1.xml><?xml version="1.0" encoding="utf-8"?>
<a:theme xmlns:a="http://schemas.openxmlformats.org/drawingml/2006/main" name="MBO Digitaal">
  <a:themeElements>
    <a:clrScheme name="MBO Digitaal">
      <a:dk1>
        <a:srgbClr val="000000"/>
      </a:dk1>
      <a:lt1>
        <a:srgbClr val="FFFFFF"/>
      </a:lt1>
      <a:dk2>
        <a:srgbClr val="6F4988"/>
      </a:dk2>
      <a:lt2>
        <a:srgbClr val="B69DCB"/>
      </a:lt2>
      <a:accent1>
        <a:srgbClr val="1A7399"/>
      </a:accent1>
      <a:accent2>
        <a:srgbClr val="53B6C7"/>
      </a:accent2>
      <a:accent3>
        <a:srgbClr val="FBBE38"/>
      </a:accent3>
      <a:accent4>
        <a:srgbClr val="FED078"/>
      </a:accent4>
      <a:accent5>
        <a:srgbClr val="F39537"/>
      </a:accent5>
      <a:accent6>
        <a:srgbClr val="F6B886"/>
      </a:accent6>
      <a:hlink>
        <a:srgbClr val="E83F2E"/>
      </a:hlink>
      <a:folHlink>
        <a:srgbClr val="EF8F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400" dirty="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e1" id="{56266BA6-D0E0-B84F-9941-C4BF98D1E73B}" vid="{7124DFB1-CA98-CD47-B28A-54F99A9BCEB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E62FD89A9D6642B77167C6B5BF1437" ma:contentTypeVersion="17" ma:contentTypeDescription="Een nieuw document maken." ma:contentTypeScope="" ma:versionID="6e01c98577c7a960022b93c46c731029">
  <xsd:schema xmlns:xsd="http://www.w3.org/2001/XMLSchema" xmlns:xs="http://www.w3.org/2001/XMLSchema" xmlns:p="http://schemas.microsoft.com/office/2006/metadata/properties" xmlns:ns2="39a99b76-c1ba-496d-a4ea-cabdd8ad772e" xmlns:ns3="b4e29972-5c5e-47fe-ad12-00d039a17518" targetNamespace="http://schemas.microsoft.com/office/2006/metadata/properties" ma:root="true" ma:fieldsID="660e823ce0bd30c3c82ab285b414e85a" ns2:_="" ns3:_="">
    <xsd:import namespace="39a99b76-c1ba-496d-a4ea-cabdd8ad772e"/>
    <xsd:import namespace="b4e29972-5c5e-47fe-ad12-00d039a175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99b76-c1ba-496d-a4ea-cabdd8ad7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e29972-5c5e-47fe-ad12-00d039a1751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a10be8c-9171-4d64-bd4a-46da42226ece}" ma:internalName="TaxCatchAll" ma:showField="CatchAllData" ma:web="b4e29972-5c5e-47fe-ad12-00d039a175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e29972-5c5e-47fe-ad12-00d039a17518" xsi:nil="true"/>
    <lcf76f155ced4ddcb4097134ff3c332f xmlns="39a99b76-c1ba-496d-a4ea-cabdd8ad77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1E3480-7921-4F1C-BD87-BD8CB2251C18}">
  <ds:schemaRefs>
    <ds:schemaRef ds:uri="http://schemas.microsoft.com/sharepoint/v3/contenttype/forms"/>
  </ds:schemaRefs>
</ds:datastoreItem>
</file>

<file path=customXml/itemProps2.xml><?xml version="1.0" encoding="utf-8"?>
<ds:datastoreItem xmlns:ds="http://schemas.openxmlformats.org/officeDocument/2006/customXml" ds:itemID="{0E135F55-D7F2-414E-8B57-9FA7D33B68DF}">
  <ds:schemaRefs>
    <ds:schemaRef ds:uri="39a99b76-c1ba-496d-a4ea-cabdd8ad772e"/>
    <ds:schemaRef ds:uri="b4e29972-5c5e-47fe-ad12-00d039a175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2E0654-13E9-4BF6-A2F5-D392519C85E0}">
  <ds:schemaRefs>
    <ds:schemaRef ds:uri="39a99b76-c1ba-496d-a4ea-cabdd8ad772e"/>
    <ds:schemaRef ds:uri="b4e29972-5c5e-47fe-ad12-00d039a175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607</Words>
  <Application>Microsoft Office PowerPoint</Application>
  <PresentationFormat>Breedbeeld</PresentationFormat>
  <Paragraphs>53</Paragraphs>
  <Slides>15</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Montserrat</vt:lpstr>
      <vt:lpstr>Open Sans</vt:lpstr>
      <vt:lpstr>Verdana</vt:lpstr>
      <vt:lpstr>MBO Digitaal</vt:lpstr>
      <vt:lpstr>Advies standaard OEAPI V6  </vt:lpstr>
      <vt:lpstr>Vooraf</vt:lpstr>
      <vt:lpstr>OEAPI V6</vt:lpstr>
      <vt:lpstr>Functioneel toepassingsgebied</vt:lpstr>
      <vt:lpstr>Organisatorisch werkingsgebied</vt:lpstr>
      <vt:lpstr>Toetsingscriteria</vt:lpstr>
      <vt:lpstr>Score van toetsingscriteria</vt:lpstr>
      <vt:lpstr>Registratie-advies</vt:lpstr>
      <vt:lpstr>Gebruiksadvies</vt:lpstr>
      <vt:lpstr>Bevindingen en advies over toetsingscriterium  - Toegevoegde waarde</vt:lpstr>
      <vt:lpstr>Bevindingen en advies over toetsingscriterium  - Draagvlak</vt:lpstr>
      <vt:lpstr>Bevindingen en advies over toetsingscriterium - Open standaardisatie proces </vt:lpstr>
      <vt:lpstr>Bevindingen en advies over toetsingscriterium  6. Architectuurcompliancy </vt:lpstr>
      <vt:lpstr>Bevindingen en advies over toetsingscriterium 7. Toekomstbestendigheid</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Vos</dc:creator>
  <cp:lastModifiedBy>Jeroen de Ruig</cp:lastModifiedBy>
  <cp:revision>1</cp:revision>
  <dcterms:created xsi:type="dcterms:W3CDTF">2022-09-19T11:30:10Z</dcterms:created>
  <dcterms:modified xsi:type="dcterms:W3CDTF">2026-06-29T11:00:03Z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225633-f92c-4cc3-8039-da610ec32b8c_Enabled">
    <vt:lpwstr>True</vt:lpwstr>
  </property>
  <property fmtid="{D5CDD505-2E9C-101B-9397-08002B2CF9AE}" pid="3" name="MSIP_Label_95225633-f92c-4cc3-8039-da610ec32b8c_SiteId">
    <vt:lpwstr>039901df-31e4-4a23-b00c-1f9800e5961c</vt:lpwstr>
  </property>
  <property fmtid="{D5CDD505-2E9C-101B-9397-08002B2CF9AE}" pid="4" name="MSIP_Label_95225633-f92c-4cc3-8039-da610ec32b8c_Owner">
    <vt:lpwstr>BKR@tg.nl</vt:lpwstr>
  </property>
  <property fmtid="{D5CDD505-2E9C-101B-9397-08002B2CF9AE}" pid="5" name="MSIP_Label_95225633-f92c-4cc3-8039-da610ec32b8c_SetDate">
    <vt:lpwstr>2022-10-24T21:38:22.8478988Z</vt:lpwstr>
  </property>
  <property fmtid="{D5CDD505-2E9C-101B-9397-08002B2CF9AE}" pid="6" name="MSIP_Label_95225633-f92c-4cc3-8039-da610ec32b8c_Name">
    <vt:lpwstr>TG standaard</vt:lpwstr>
  </property>
  <property fmtid="{D5CDD505-2E9C-101B-9397-08002B2CF9AE}" pid="7" name="MSIP_Label_95225633-f92c-4cc3-8039-da610ec32b8c_Application">
    <vt:lpwstr>Microsoft Azure Information Protection</vt:lpwstr>
  </property>
  <property fmtid="{D5CDD505-2E9C-101B-9397-08002B2CF9AE}" pid="8" name="MSIP_Label_95225633-f92c-4cc3-8039-da610ec32b8c_ActionId">
    <vt:lpwstr>947e8678-ca84-46a3-a5bb-0a17071d15e6</vt:lpwstr>
  </property>
  <property fmtid="{D5CDD505-2E9C-101B-9397-08002B2CF9AE}" pid="9" name="MSIP_Label_95225633-f92c-4cc3-8039-da610ec32b8c_Extended_MSFT_Method">
    <vt:lpwstr>Automatic</vt:lpwstr>
  </property>
  <property fmtid="{D5CDD505-2E9C-101B-9397-08002B2CF9AE}" pid="10" name="Sensitivity">
    <vt:lpwstr>TG standaard</vt:lpwstr>
  </property>
  <property fmtid="{D5CDD505-2E9C-101B-9397-08002B2CF9AE}" pid="11" name="ContentTypeId">
    <vt:lpwstr>0x01010077E62FD89A9D6642B77167C6B5BF1437</vt:lpwstr>
  </property>
  <property fmtid="{D5CDD505-2E9C-101B-9397-08002B2CF9AE}" pid="12" name="MediaServiceImageTags">
    <vt:lpwstr/>
  </property>
</Properties>
</file>