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264" r:id="rId6"/>
    <p:sldId id="257" r:id="rId7"/>
    <p:sldId id="285" r:id="rId8"/>
    <p:sldId id="262" r:id="rId9"/>
    <p:sldId id="267" r:id="rId10"/>
    <p:sldId id="301" r:id="rId11"/>
    <p:sldId id="288" r:id="rId12"/>
    <p:sldId id="280" r:id="rId13"/>
    <p:sldId id="300" r:id="rId14"/>
    <p:sldId id="269"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A67E"/>
    <a:srgbClr val="8BF5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CF48F-3723-4AAD-ADC0-541838FB4734}" v="927" dt="2026-03-03T12:47:15.32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86425" autoAdjust="0"/>
  </p:normalViewPr>
  <p:slideViewPr>
    <p:cSldViewPr snapToGrid="0">
      <p:cViewPr varScale="1">
        <p:scale>
          <a:sx n="75" d="100"/>
          <a:sy n="75" d="100"/>
        </p:scale>
        <p:origin x="43" y="168"/>
      </p:cViewPr>
      <p:guideLst/>
    </p:cSldViewPr>
  </p:slideViewPr>
  <p:outlineViewPr>
    <p:cViewPr>
      <p:scale>
        <a:sx n="33" d="100"/>
        <a:sy n="33" d="100"/>
      </p:scale>
      <p:origin x="0" y="-1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clustered"/>
        <c:varyColors val="0"/>
        <c:ser>
          <c:idx val="0"/>
          <c:order val="0"/>
          <c:tx>
            <c:strRef>
              <c:f>Blad1!$B$1</c:f>
              <c:strCache>
                <c:ptCount val="1"/>
                <c:pt idx="0">
                  <c:v>Laag</c:v>
                </c:pt>
              </c:strCache>
            </c:strRef>
          </c:tx>
          <c:spPr>
            <a:solidFill>
              <a:srgbClr val="0FA67E"/>
            </a:solidFill>
            <a:ln>
              <a:noFill/>
            </a:ln>
            <a:effectLst/>
          </c:spPr>
          <c:invertIfNegative val="0"/>
          <c:dPt>
            <c:idx val="0"/>
            <c:invertIfNegative val="0"/>
            <c:bubble3D val="0"/>
            <c:spPr>
              <a:solidFill>
                <a:srgbClr val="0FA67E">
                  <a:alpha val="50196"/>
                </a:srgbClr>
              </a:solidFill>
              <a:ln>
                <a:noFill/>
              </a:ln>
              <a:effectLst/>
            </c:spPr>
            <c:extLst>
              <c:ext xmlns:c16="http://schemas.microsoft.com/office/drawing/2014/chart" uri="{C3380CC4-5D6E-409C-BE32-E72D297353CC}">
                <c16:uniqueId val="{00000006-CEF8-43BA-8B4F-6530DF66CF5F}"/>
              </c:ext>
            </c:extLst>
          </c:dPt>
          <c:dLbls>
            <c:dLbl>
              <c:idx val="0"/>
              <c:tx>
                <c:rich>
                  <a:bodyPr/>
                  <a:lstStyle/>
                  <a:p>
                    <a:fld id="{2B67A200-4128-4C44-8CE9-81327284B304}" type="SERIESNAME">
                      <a:rPr lang="en-US" smtClean="0"/>
                      <a:pPr/>
                      <a:t>[REEKSNAAM]</a:t>
                    </a:fld>
                    <a:endParaRPr lang="nl-N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EF8-43BA-8B4F-6530DF66CF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6">
                    <a:shade val="65000"/>
                  </a:schemeClr>
                </a:solidFill>
                <a:prstDash val="sysDot"/>
              </a:ln>
              <a:effectLst/>
            </c:spPr>
            <c:trendlineType val="linear"/>
            <c:dispRSqr val="0"/>
            <c:dispEq val="0"/>
          </c:trendline>
          <c:cat>
            <c:strRef>
              <c:f>Blad1!$A$2</c:f>
              <c:strCache>
                <c:ptCount val="1"/>
                <c:pt idx="0">
                  <c:v>Belang</c:v>
                </c:pt>
              </c:strCache>
            </c:strRef>
          </c:cat>
          <c:val>
            <c:numRef>
              <c:f>Blad1!$B$2</c:f>
              <c:numCache>
                <c:formatCode>General</c:formatCode>
                <c:ptCount val="1"/>
                <c:pt idx="0">
                  <c:v>1</c:v>
                </c:pt>
              </c:numCache>
            </c:numRef>
          </c:val>
          <c:extLst>
            <c:ext xmlns:c16="http://schemas.microsoft.com/office/drawing/2014/chart" uri="{C3380CC4-5D6E-409C-BE32-E72D297353CC}">
              <c16:uniqueId val="{00000000-CEF8-43BA-8B4F-6530DF66CF5F}"/>
            </c:ext>
          </c:extLst>
        </c:ser>
        <c:ser>
          <c:idx val="1"/>
          <c:order val="1"/>
          <c:tx>
            <c:strRef>
              <c:f>Blad1!$C$1</c:f>
              <c:strCache>
                <c:ptCount val="1"/>
                <c:pt idx="0">
                  <c:v>Midden</c:v>
                </c:pt>
              </c:strCache>
            </c:strRef>
          </c:tx>
          <c:spPr>
            <a:solidFill>
              <a:srgbClr val="0FA67E">
                <a:alpha val="74902"/>
              </a:srgbClr>
            </a:solidFill>
            <a:ln>
              <a:noFill/>
            </a:ln>
            <a:effectLst/>
          </c:spPr>
          <c:invertIfNegative val="0"/>
          <c:dLbls>
            <c:dLbl>
              <c:idx val="0"/>
              <c:tx>
                <c:rich>
                  <a:bodyPr/>
                  <a:lstStyle/>
                  <a:p>
                    <a:fld id="{FA52779B-6DEC-4E1A-BA94-C1B257F9A484}" type="SERIESNAME">
                      <a:rPr lang="en-US" smtClean="0"/>
                      <a:pPr/>
                      <a:t>[REEKSNAAM]</a:t>
                    </a:fld>
                    <a:endParaRPr lang="nl-N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EF8-43BA-8B4F-6530DF66CF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Belang</c:v>
                </c:pt>
              </c:strCache>
            </c:strRef>
          </c:cat>
          <c:val>
            <c:numRef>
              <c:f>Blad1!$C$2</c:f>
              <c:numCache>
                <c:formatCode>General</c:formatCode>
                <c:ptCount val="1"/>
                <c:pt idx="0">
                  <c:v>2</c:v>
                </c:pt>
              </c:numCache>
            </c:numRef>
          </c:val>
          <c:extLst>
            <c:ext xmlns:c16="http://schemas.microsoft.com/office/drawing/2014/chart" uri="{C3380CC4-5D6E-409C-BE32-E72D297353CC}">
              <c16:uniqueId val="{00000003-CEF8-43BA-8B4F-6530DF66CF5F}"/>
            </c:ext>
          </c:extLst>
        </c:ser>
        <c:ser>
          <c:idx val="2"/>
          <c:order val="2"/>
          <c:tx>
            <c:strRef>
              <c:f>Blad1!$D$1</c:f>
              <c:strCache>
                <c:ptCount val="1"/>
                <c:pt idx="0">
                  <c:v>Hoog</c:v>
                </c:pt>
              </c:strCache>
            </c:strRef>
          </c:tx>
          <c:spPr>
            <a:solidFill>
              <a:srgbClr val="0FA67E"/>
            </a:solidFill>
            <a:ln>
              <a:noFill/>
            </a:ln>
            <a:effectLst/>
          </c:spPr>
          <c:invertIfNegative val="0"/>
          <c:dLbls>
            <c:dLbl>
              <c:idx val="0"/>
              <c:tx>
                <c:rich>
                  <a:bodyPr/>
                  <a:lstStyle/>
                  <a:p>
                    <a:fld id="{079BC96C-6D75-4317-A064-B0604BA97A88}" type="SERIESNAME">
                      <a:rPr lang="en-US" smtClean="0"/>
                      <a:pPr/>
                      <a:t>[REEKSNAAM]</a:t>
                    </a:fld>
                    <a:endParaRPr lang="nl-N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EF8-43BA-8B4F-6530DF66CF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Belang</c:v>
                </c:pt>
              </c:strCache>
            </c:strRef>
          </c:cat>
          <c:val>
            <c:numRef>
              <c:f>Blad1!$D$2</c:f>
              <c:numCache>
                <c:formatCode>General</c:formatCode>
                <c:ptCount val="1"/>
                <c:pt idx="0">
                  <c:v>3</c:v>
                </c:pt>
              </c:numCache>
            </c:numRef>
          </c:val>
          <c:extLst>
            <c:ext xmlns:c16="http://schemas.microsoft.com/office/drawing/2014/chart" uri="{C3380CC4-5D6E-409C-BE32-E72D297353CC}">
              <c16:uniqueId val="{00000004-CEF8-43BA-8B4F-6530DF66CF5F}"/>
            </c:ext>
          </c:extLst>
        </c:ser>
        <c:dLbls>
          <c:showLegendKey val="0"/>
          <c:showVal val="0"/>
          <c:showCatName val="0"/>
          <c:showSerName val="0"/>
          <c:showPercent val="0"/>
          <c:showBubbleSize val="0"/>
        </c:dLbls>
        <c:gapWidth val="219"/>
        <c:overlap val="-27"/>
        <c:axId val="145368143"/>
        <c:axId val="145368623"/>
      </c:barChart>
      <c:catAx>
        <c:axId val="145368143"/>
        <c:scaling>
          <c:orientation val="minMax"/>
        </c:scaling>
        <c:delete val="1"/>
        <c:axPos val="b"/>
        <c:numFmt formatCode="General" sourceLinked="1"/>
        <c:majorTickMark val="none"/>
        <c:minorTickMark val="none"/>
        <c:tickLblPos val="nextTo"/>
        <c:crossAx val="145368623"/>
        <c:crosses val="autoZero"/>
        <c:auto val="1"/>
        <c:lblAlgn val="ctr"/>
        <c:lblOffset val="100"/>
        <c:noMultiLvlLbl val="0"/>
      </c:catAx>
      <c:valAx>
        <c:axId val="145368623"/>
        <c:scaling>
          <c:orientation val="minMax"/>
        </c:scaling>
        <c:delete val="1"/>
        <c:axPos val="l"/>
        <c:numFmt formatCode="General" sourceLinked="1"/>
        <c:majorTickMark val="none"/>
        <c:minorTickMark val="none"/>
        <c:tickLblPos val="nextTo"/>
        <c:crossAx val="145368143"/>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hyperlink" Target="https://www.edustandaard.nl/app/uploads/2022/07/UBV-Security-Headers-v1.0.pdf" TargetMode="External"/><Relationship Id="rId2" Type="http://schemas.openxmlformats.org/officeDocument/2006/relationships/hyperlink" Target="https://www.edustandaard.nl/standaard_afspraken/uniforme-beveiligingsvoorschriften/uniforme-beveiligingsvoorschriften-transport-layer-security-tls-1-3/" TargetMode="External"/><Relationship Id="rId1" Type="http://schemas.openxmlformats.org/officeDocument/2006/relationships/hyperlink" Target="https://www.edustandaard.nl/app/uploads/2021/12/UBV-Veilig-en-betrouwbaar-e-mailverkeer-1.0.pdf"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hyperlink" Target="https://www.edustandaard.nl/app/uploads/2022/07/UBV-Security-Headers-v1.0.pdf" TargetMode="External"/><Relationship Id="rId2" Type="http://schemas.openxmlformats.org/officeDocument/2006/relationships/hyperlink" Target="https://www.edustandaard.nl/app/uploads/2021/12/UBV-Veilig-en-betrouwbaar-e-mailverkeer-1.0.pdf" TargetMode="External"/><Relationship Id="rId1" Type="http://schemas.openxmlformats.org/officeDocument/2006/relationships/hyperlink" Target="https://www.edustandaard.nl/standaard_afspraken/uniforme-beveiligingsvoorschriften/uniforme-beveiligingsvoorschriften-transport-layer-security-tls-1-3/"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F33061-2B97-4AC7-8BA6-B4D368064C60}" type="doc">
      <dgm:prSet loTypeId="urn:microsoft.com/office/officeart/2018/5/layout/IconCircleLabelList" loCatId="icon" qsTypeId="urn:microsoft.com/office/officeart/2005/8/quickstyle/simple1" qsCatId="simple" csTypeId="urn:microsoft.com/office/officeart/2005/8/colors/colorful1" csCatId="colorful" phldr="1"/>
      <dgm:spPr/>
      <dgm:t>
        <a:bodyPr/>
        <a:lstStyle/>
        <a:p>
          <a:endParaRPr lang="en-US"/>
        </a:p>
      </dgm:t>
    </dgm:pt>
    <dgm:pt modelId="{5DE45C8E-D8ED-4B48-BC0F-6E9F36BDFE3F}">
      <dgm:prSet custT="1"/>
      <dgm:spPr/>
      <dgm:t>
        <a:bodyPr/>
        <a:lstStyle/>
        <a:p>
          <a:pPr>
            <a:lnSpc>
              <a:spcPct val="100000"/>
            </a:lnSpc>
            <a:defRPr cap="all"/>
          </a:pPr>
          <a:r>
            <a:rPr lang="nl-NL" sz="1800" b="0" cap="none" dirty="0">
              <a:effectLst/>
            </a:rPr>
            <a:t>kunnen eenvoudig aantonen dat hun </a:t>
          </a:r>
          <a:r>
            <a:rPr lang="nl-NL" sz="1800" b="0" cap="none" dirty="0" err="1">
              <a:effectLst/>
            </a:rPr>
            <a:t>ict</a:t>
          </a:r>
          <a:r>
            <a:rPr lang="nl-NL" sz="1800" b="0" cap="none" dirty="0">
              <a:effectLst/>
            </a:rPr>
            <a:t>-toepassing voldoet aan de relevante beveiligingseisen</a:t>
          </a:r>
        </a:p>
      </dgm:t>
    </dgm:pt>
    <dgm:pt modelId="{C7CD83D4-E74C-445E-9E06-8B70511D5580}" type="parTrans" cxnId="{A87ED8B5-99BC-4C7A-A058-86209D53BDE7}">
      <dgm:prSet/>
      <dgm:spPr/>
      <dgm:t>
        <a:bodyPr/>
        <a:lstStyle/>
        <a:p>
          <a:endParaRPr lang="en-US"/>
        </a:p>
      </dgm:t>
    </dgm:pt>
    <dgm:pt modelId="{F0B6408C-8189-45C2-BC4D-C768B7562B7D}" type="sibTrans" cxnId="{A87ED8B5-99BC-4C7A-A058-86209D53BDE7}">
      <dgm:prSet/>
      <dgm:spPr/>
      <dgm:t>
        <a:bodyPr/>
        <a:lstStyle/>
        <a:p>
          <a:endParaRPr lang="en-US"/>
        </a:p>
      </dgm:t>
    </dgm:pt>
    <dgm:pt modelId="{1BEEDA1C-0551-46C9-B85C-07BD76517B5E}">
      <dgm:prSet custT="1"/>
      <dgm:spPr/>
      <dgm:t>
        <a:bodyPr/>
        <a:lstStyle/>
        <a:p>
          <a:pPr>
            <a:lnSpc>
              <a:spcPct val="100000"/>
            </a:lnSpc>
            <a:defRPr cap="all"/>
          </a:pPr>
          <a:r>
            <a:rPr lang="nl-NL" sz="1800" b="0" cap="none" dirty="0">
              <a:effectLst/>
            </a:rPr>
            <a:t>kunnen eenvoudig nagaan of de gebruikte </a:t>
          </a:r>
          <a:r>
            <a:rPr lang="nl-NL" sz="1800" b="0" cap="none" dirty="0" err="1">
              <a:effectLst/>
            </a:rPr>
            <a:t>ict</a:t>
          </a:r>
          <a:r>
            <a:rPr lang="nl-NL" sz="1800" b="0" cap="none" dirty="0">
              <a:effectLst/>
            </a:rPr>
            <a:t>-toepassing afdoende beveiligd is</a:t>
          </a:r>
          <a:endParaRPr lang="en-US" sz="1800" b="0" cap="none" dirty="0">
            <a:effectLst/>
          </a:endParaRPr>
        </a:p>
      </dgm:t>
    </dgm:pt>
    <dgm:pt modelId="{575133A7-B576-44E2-8B0D-B58F38AD4D2A}" type="parTrans" cxnId="{B87E80A9-D4B6-4168-A012-E70F8F95703C}">
      <dgm:prSet/>
      <dgm:spPr/>
      <dgm:t>
        <a:bodyPr/>
        <a:lstStyle/>
        <a:p>
          <a:endParaRPr lang="en-US"/>
        </a:p>
      </dgm:t>
    </dgm:pt>
    <dgm:pt modelId="{4BE0EB6D-51D3-4430-B2C5-03918FC8312D}" type="sibTrans" cxnId="{B87E80A9-D4B6-4168-A012-E70F8F95703C}">
      <dgm:prSet/>
      <dgm:spPr/>
      <dgm:t>
        <a:bodyPr/>
        <a:lstStyle/>
        <a:p>
          <a:endParaRPr lang="en-US"/>
        </a:p>
      </dgm:t>
    </dgm:pt>
    <dgm:pt modelId="{9079EF04-A20A-4683-92EE-6EF2B1B9BEF0}">
      <dgm:prSet custT="1"/>
      <dgm:spPr/>
      <dgm:t>
        <a:bodyPr/>
        <a:lstStyle/>
        <a:p>
          <a:pPr>
            <a:lnSpc>
              <a:spcPct val="100000"/>
            </a:lnSpc>
            <a:defRPr cap="all"/>
          </a:pPr>
          <a:endParaRPr lang="nl-NL" sz="1800" b="0" dirty="0">
            <a:effectLst/>
          </a:endParaRPr>
        </a:p>
      </dgm:t>
    </dgm:pt>
    <dgm:pt modelId="{6BFE42B0-1327-4612-BAAE-EEE6B75BE087}" type="parTrans" cxnId="{C6CEF59F-7920-473C-BFC1-54FCD1D74FDE}">
      <dgm:prSet/>
      <dgm:spPr/>
      <dgm:t>
        <a:bodyPr/>
        <a:lstStyle/>
        <a:p>
          <a:endParaRPr lang="nl-NL"/>
        </a:p>
      </dgm:t>
    </dgm:pt>
    <dgm:pt modelId="{0909D683-268D-4409-A8A1-A86A774CF37D}" type="sibTrans" cxnId="{C6CEF59F-7920-473C-BFC1-54FCD1D74FDE}">
      <dgm:prSet/>
      <dgm:spPr/>
      <dgm:t>
        <a:bodyPr/>
        <a:lstStyle/>
        <a:p>
          <a:endParaRPr lang="nl-NL"/>
        </a:p>
      </dgm:t>
    </dgm:pt>
    <dgm:pt modelId="{1A8044F5-32A3-47D4-85DE-1EC57BCB9928}" type="pres">
      <dgm:prSet presAssocID="{4BF33061-2B97-4AC7-8BA6-B4D368064C60}" presName="root" presStyleCnt="0">
        <dgm:presLayoutVars>
          <dgm:dir/>
          <dgm:resizeHandles val="exact"/>
        </dgm:presLayoutVars>
      </dgm:prSet>
      <dgm:spPr/>
    </dgm:pt>
    <dgm:pt modelId="{84DEA1DC-B549-4715-B4C0-2C813CA0A5F4}" type="pres">
      <dgm:prSet presAssocID="{5DE45C8E-D8ED-4B48-BC0F-6E9F36BDFE3F}" presName="compNode" presStyleCnt="0"/>
      <dgm:spPr/>
    </dgm:pt>
    <dgm:pt modelId="{F0DDC298-DA5D-4DE5-BFA4-68527B89A5B4}" type="pres">
      <dgm:prSet presAssocID="{5DE45C8E-D8ED-4B48-BC0F-6E9F36BDFE3F}" presName="iconBgRect" presStyleLbl="bgShp" presStyleIdx="0" presStyleCnt="3"/>
      <dgm:spPr>
        <a:noFill/>
      </dgm:spPr>
    </dgm:pt>
    <dgm:pt modelId="{FFF302D7-60C1-48CD-A93E-0A8D87BBE792}" type="pres">
      <dgm:prSet presAssocID="{5DE45C8E-D8ED-4B48-BC0F-6E9F36BDFE3F}" presName="iconRect" presStyleLbl="node1" presStyleIdx="0" presStyleCnt="3" custScaleX="161523" custScaleY="144447" custLinFactNeighborX="-22993" custLinFactNeighborY="37758"/>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Stad met effen opvulling"/>
        </a:ext>
      </dgm:extLst>
    </dgm:pt>
    <dgm:pt modelId="{AAECA1BB-35F8-4D14-AF5B-ED02DA339803}" type="pres">
      <dgm:prSet presAssocID="{5DE45C8E-D8ED-4B48-BC0F-6E9F36BDFE3F}" presName="spaceRect" presStyleCnt="0"/>
      <dgm:spPr/>
    </dgm:pt>
    <dgm:pt modelId="{2F5F4F4F-1465-49C3-9508-B746898EE290}" type="pres">
      <dgm:prSet presAssocID="{5DE45C8E-D8ED-4B48-BC0F-6E9F36BDFE3F}" presName="textRect" presStyleLbl="revTx" presStyleIdx="0" presStyleCnt="3" custScaleX="135610" custScaleY="130863" custLinFactNeighborX="-1003" custLinFactNeighborY="-21065">
        <dgm:presLayoutVars>
          <dgm:chMax val="1"/>
          <dgm:chPref val="1"/>
        </dgm:presLayoutVars>
      </dgm:prSet>
      <dgm:spPr/>
    </dgm:pt>
    <dgm:pt modelId="{38960F2A-963C-436E-8688-A5419CE577FB}" type="pres">
      <dgm:prSet presAssocID="{F0B6408C-8189-45C2-BC4D-C768B7562B7D}" presName="sibTrans" presStyleCnt="0"/>
      <dgm:spPr/>
    </dgm:pt>
    <dgm:pt modelId="{F9005684-9A08-41FD-A52E-A507F0647B2E}" type="pres">
      <dgm:prSet presAssocID="{9079EF04-A20A-4683-92EE-6EF2B1B9BEF0}" presName="compNode" presStyleCnt="0"/>
      <dgm:spPr/>
    </dgm:pt>
    <dgm:pt modelId="{FCD18B52-47E2-450F-974A-1BE171766D8E}" type="pres">
      <dgm:prSet presAssocID="{9079EF04-A20A-4683-92EE-6EF2B1B9BEF0}" presName="iconBgRect" presStyleLbl="bgShp" presStyleIdx="1" presStyleCnt="3" custLinFactNeighborX="829" custLinFactNeighborY="-4290"/>
      <dgm:spPr>
        <a:solidFill>
          <a:schemeClr val="bg1"/>
        </a:solidFill>
      </dgm:spPr>
    </dgm:pt>
    <dgm:pt modelId="{F20D2AF7-8EBC-4D29-ADBE-24D985C5D299}" type="pres">
      <dgm:prSet presAssocID="{9079EF04-A20A-4683-92EE-6EF2B1B9BEF0}" presName="iconRect" presStyleLbl="node1" presStyleIdx="1" presStyleCnt="3" custLinFactY="12885" custLinFactNeighborX="-92848" custLinFactNeighborY="100000"/>
      <dgm:spPr>
        <a:blipFill rotWithShape="1">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Vinkje met effen opvulling"/>
        </a:ext>
      </dgm:extLst>
    </dgm:pt>
    <dgm:pt modelId="{91674D96-2F1E-4800-A80E-3A66EEECB0D2}" type="pres">
      <dgm:prSet presAssocID="{9079EF04-A20A-4683-92EE-6EF2B1B9BEF0}" presName="spaceRect" presStyleCnt="0"/>
      <dgm:spPr/>
    </dgm:pt>
    <dgm:pt modelId="{D2D7D3EB-78E4-4EFF-8BBC-CFB0729AA25C}" type="pres">
      <dgm:prSet presAssocID="{9079EF04-A20A-4683-92EE-6EF2B1B9BEF0}" presName="textRect" presStyleLbl="revTx" presStyleIdx="1" presStyleCnt="3">
        <dgm:presLayoutVars>
          <dgm:chMax val="1"/>
          <dgm:chPref val="1"/>
        </dgm:presLayoutVars>
      </dgm:prSet>
      <dgm:spPr/>
    </dgm:pt>
    <dgm:pt modelId="{FD71098F-3C23-416A-8F03-8B5A3F958E05}" type="pres">
      <dgm:prSet presAssocID="{0909D683-268D-4409-A8A1-A86A774CF37D}" presName="sibTrans" presStyleCnt="0"/>
      <dgm:spPr/>
    </dgm:pt>
    <dgm:pt modelId="{289C21EA-D9A7-4FFD-94EE-DD1A89B0F1F4}" type="pres">
      <dgm:prSet presAssocID="{1BEEDA1C-0551-46C9-B85C-07BD76517B5E}" presName="compNode" presStyleCnt="0"/>
      <dgm:spPr/>
    </dgm:pt>
    <dgm:pt modelId="{382840B7-0431-4C6B-BC63-F82025A5C998}" type="pres">
      <dgm:prSet presAssocID="{1BEEDA1C-0551-46C9-B85C-07BD76517B5E}" presName="iconBgRect" presStyleLbl="bgShp" presStyleIdx="2" presStyleCnt="3"/>
      <dgm:spPr>
        <a:noFill/>
      </dgm:spPr>
    </dgm:pt>
    <dgm:pt modelId="{C725DDF5-A179-4DA5-81FE-E247E253525A}" type="pres">
      <dgm:prSet presAssocID="{1BEEDA1C-0551-46C9-B85C-07BD76517B5E}" presName="iconRect" presStyleLbl="node1" presStyleIdx="2" presStyleCnt="3" custScaleX="167154" custScaleY="154057" custLinFactNeighborX="-41619" custLinFactNeighborY="34628"/>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Moderne architectuur met effen opvulling"/>
        </a:ext>
      </dgm:extLst>
    </dgm:pt>
    <dgm:pt modelId="{B35E11ED-F0F1-4F50-9D46-2921AD858CA3}" type="pres">
      <dgm:prSet presAssocID="{1BEEDA1C-0551-46C9-B85C-07BD76517B5E}" presName="spaceRect" presStyleCnt="0"/>
      <dgm:spPr/>
    </dgm:pt>
    <dgm:pt modelId="{90504BA6-11FB-48E8-AF72-A941D93BE652}" type="pres">
      <dgm:prSet presAssocID="{1BEEDA1C-0551-46C9-B85C-07BD76517B5E}" presName="textRect" presStyleLbl="revTx" presStyleIdx="2" presStyleCnt="3" custScaleX="139818" custScaleY="133613" custLinFactNeighborX="-10971" custLinFactNeighborY="-13866">
        <dgm:presLayoutVars>
          <dgm:chMax val="1"/>
          <dgm:chPref val="1"/>
        </dgm:presLayoutVars>
      </dgm:prSet>
      <dgm:spPr/>
    </dgm:pt>
  </dgm:ptLst>
  <dgm:cxnLst>
    <dgm:cxn modelId="{471D9D35-5C1D-4263-854E-3335BE8EB496}" type="presOf" srcId="{5DE45C8E-D8ED-4B48-BC0F-6E9F36BDFE3F}" destId="{2F5F4F4F-1465-49C3-9508-B746898EE290}" srcOrd="0" destOrd="0" presId="urn:microsoft.com/office/officeart/2018/5/layout/IconCircleLabelList"/>
    <dgm:cxn modelId="{E1F90251-72DB-430E-9EF6-FF69412B3254}" type="presOf" srcId="{9079EF04-A20A-4683-92EE-6EF2B1B9BEF0}" destId="{D2D7D3EB-78E4-4EFF-8BBC-CFB0729AA25C}" srcOrd="0" destOrd="0" presId="urn:microsoft.com/office/officeart/2018/5/layout/IconCircleLabelList"/>
    <dgm:cxn modelId="{C918A97D-BBD8-4FFE-8614-2937BBD126EF}" type="presOf" srcId="{1BEEDA1C-0551-46C9-B85C-07BD76517B5E}" destId="{90504BA6-11FB-48E8-AF72-A941D93BE652}" srcOrd="0" destOrd="0" presId="urn:microsoft.com/office/officeart/2018/5/layout/IconCircleLabelList"/>
    <dgm:cxn modelId="{C6CEF59F-7920-473C-BFC1-54FCD1D74FDE}" srcId="{4BF33061-2B97-4AC7-8BA6-B4D368064C60}" destId="{9079EF04-A20A-4683-92EE-6EF2B1B9BEF0}" srcOrd="1" destOrd="0" parTransId="{6BFE42B0-1327-4612-BAAE-EEE6B75BE087}" sibTransId="{0909D683-268D-4409-A8A1-A86A774CF37D}"/>
    <dgm:cxn modelId="{B87E80A9-D4B6-4168-A012-E70F8F95703C}" srcId="{4BF33061-2B97-4AC7-8BA6-B4D368064C60}" destId="{1BEEDA1C-0551-46C9-B85C-07BD76517B5E}" srcOrd="2" destOrd="0" parTransId="{575133A7-B576-44E2-8B0D-B58F38AD4D2A}" sibTransId="{4BE0EB6D-51D3-4430-B2C5-03918FC8312D}"/>
    <dgm:cxn modelId="{A87ED8B5-99BC-4C7A-A058-86209D53BDE7}" srcId="{4BF33061-2B97-4AC7-8BA6-B4D368064C60}" destId="{5DE45C8E-D8ED-4B48-BC0F-6E9F36BDFE3F}" srcOrd="0" destOrd="0" parTransId="{C7CD83D4-E74C-445E-9E06-8B70511D5580}" sibTransId="{F0B6408C-8189-45C2-BC4D-C768B7562B7D}"/>
    <dgm:cxn modelId="{458587BA-C892-4210-B395-6DEFC2452B6F}" type="presOf" srcId="{4BF33061-2B97-4AC7-8BA6-B4D368064C60}" destId="{1A8044F5-32A3-47D4-85DE-1EC57BCB9928}" srcOrd="0" destOrd="0" presId="urn:microsoft.com/office/officeart/2018/5/layout/IconCircleLabelList"/>
    <dgm:cxn modelId="{D3FF3B35-6680-455E-BAA6-E5CFAA2049D3}" type="presParOf" srcId="{1A8044F5-32A3-47D4-85DE-1EC57BCB9928}" destId="{84DEA1DC-B549-4715-B4C0-2C813CA0A5F4}" srcOrd="0" destOrd="0" presId="urn:microsoft.com/office/officeart/2018/5/layout/IconCircleLabelList"/>
    <dgm:cxn modelId="{E9673CBF-61AD-419B-88DB-5B0FD4BE7A2F}" type="presParOf" srcId="{84DEA1DC-B549-4715-B4C0-2C813CA0A5F4}" destId="{F0DDC298-DA5D-4DE5-BFA4-68527B89A5B4}" srcOrd="0" destOrd="0" presId="urn:microsoft.com/office/officeart/2018/5/layout/IconCircleLabelList"/>
    <dgm:cxn modelId="{5AE307D1-C7F9-45A7-957D-20969A5267EA}" type="presParOf" srcId="{84DEA1DC-B549-4715-B4C0-2C813CA0A5F4}" destId="{FFF302D7-60C1-48CD-A93E-0A8D87BBE792}" srcOrd="1" destOrd="0" presId="urn:microsoft.com/office/officeart/2018/5/layout/IconCircleLabelList"/>
    <dgm:cxn modelId="{C0BDB9AF-1441-4DB6-83B6-3058C370E6C7}" type="presParOf" srcId="{84DEA1DC-B549-4715-B4C0-2C813CA0A5F4}" destId="{AAECA1BB-35F8-4D14-AF5B-ED02DA339803}" srcOrd="2" destOrd="0" presId="urn:microsoft.com/office/officeart/2018/5/layout/IconCircleLabelList"/>
    <dgm:cxn modelId="{010E1683-6DF4-48E1-B3D4-A0D546D09608}" type="presParOf" srcId="{84DEA1DC-B549-4715-B4C0-2C813CA0A5F4}" destId="{2F5F4F4F-1465-49C3-9508-B746898EE290}" srcOrd="3" destOrd="0" presId="urn:microsoft.com/office/officeart/2018/5/layout/IconCircleLabelList"/>
    <dgm:cxn modelId="{E2AD99E6-0E96-467C-A3EB-B07106437F7D}" type="presParOf" srcId="{1A8044F5-32A3-47D4-85DE-1EC57BCB9928}" destId="{38960F2A-963C-436E-8688-A5419CE577FB}" srcOrd="1" destOrd="0" presId="urn:microsoft.com/office/officeart/2018/5/layout/IconCircleLabelList"/>
    <dgm:cxn modelId="{F6D45C37-CB2D-4920-98C6-53B106DA371A}" type="presParOf" srcId="{1A8044F5-32A3-47D4-85DE-1EC57BCB9928}" destId="{F9005684-9A08-41FD-A52E-A507F0647B2E}" srcOrd="2" destOrd="0" presId="urn:microsoft.com/office/officeart/2018/5/layout/IconCircleLabelList"/>
    <dgm:cxn modelId="{7ECC6CE0-61D9-43FB-A836-BD88A5A4C7AA}" type="presParOf" srcId="{F9005684-9A08-41FD-A52E-A507F0647B2E}" destId="{FCD18B52-47E2-450F-974A-1BE171766D8E}" srcOrd="0" destOrd="0" presId="urn:microsoft.com/office/officeart/2018/5/layout/IconCircleLabelList"/>
    <dgm:cxn modelId="{7E610350-9BCB-43EF-833F-E1031A3DAC3E}" type="presParOf" srcId="{F9005684-9A08-41FD-A52E-A507F0647B2E}" destId="{F20D2AF7-8EBC-4D29-ADBE-24D985C5D299}" srcOrd="1" destOrd="0" presId="urn:microsoft.com/office/officeart/2018/5/layout/IconCircleLabelList"/>
    <dgm:cxn modelId="{7B736022-CBAC-40BB-A83A-18A4F54701B7}" type="presParOf" srcId="{F9005684-9A08-41FD-A52E-A507F0647B2E}" destId="{91674D96-2F1E-4800-A80E-3A66EEECB0D2}" srcOrd="2" destOrd="0" presId="urn:microsoft.com/office/officeart/2018/5/layout/IconCircleLabelList"/>
    <dgm:cxn modelId="{36792A80-9F85-42C2-B889-B469713677D7}" type="presParOf" srcId="{F9005684-9A08-41FD-A52E-A507F0647B2E}" destId="{D2D7D3EB-78E4-4EFF-8BBC-CFB0729AA25C}" srcOrd="3" destOrd="0" presId="urn:microsoft.com/office/officeart/2018/5/layout/IconCircleLabelList"/>
    <dgm:cxn modelId="{8EB4838E-35D4-44D5-A16F-20AA0EF8F919}" type="presParOf" srcId="{1A8044F5-32A3-47D4-85DE-1EC57BCB9928}" destId="{FD71098F-3C23-416A-8F03-8B5A3F958E05}" srcOrd="3" destOrd="0" presId="urn:microsoft.com/office/officeart/2018/5/layout/IconCircleLabelList"/>
    <dgm:cxn modelId="{7E537BBF-0C55-4829-8F81-30EF2D44A23A}" type="presParOf" srcId="{1A8044F5-32A3-47D4-85DE-1EC57BCB9928}" destId="{289C21EA-D9A7-4FFD-94EE-DD1A89B0F1F4}" srcOrd="4" destOrd="0" presId="urn:microsoft.com/office/officeart/2018/5/layout/IconCircleLabelList"/>
    <dgm:cxn modelId="{1BC89E5C-EFDE-41E2-A6E9-5076C17338CD}" type="presParOf" srcId="{289C21EA-D9A7-4FFD-94EE-DD1A89B0F1F4}" destId="{382840B7-0431-4C6B-BC63-F82025A5C998}" srcOrd="0" destOrd="0" presId="urn:microsoft.com/office/officeart/2018/5/layout/IconCircleLabelList"/>
    <dgm:cxn modelId="{6C7E502A-0BA6-4980-9362-27415CBF16D3}" type="presParOf" srcId="{289C21EA-D9A7-4FFD-94EE-DD1A89B0F1F4}" destId="{C725DDF5-A179-4DA5-81FE-E247E253525A}" srcOrd="1" destOrd="0" presId="urn:microsoft.com/office/officeart/2018/5/layout/IconCircleLabelList"/>
    <dgm:cxn modelId="{9FCE5E8D-116B-4E3D-AB0C-09B973C8D773}" type="presParOf" srcId="{289C21EA-D9A7-4FFD-94EE-DD1A89B0F1F4}" destId="{B35E11ED-F0F1-4F50-9D46-2921AD858CA3}" srcOrd="2" destOrd="0" presId="urn:microsoft.com/office/officeart/2018/5/layout/IconCircleLabelList"/>
    <dgm:cxn modelId="{E2319BFB-456E-4F8D-BB8F-63489167523F}" type="presParOf" srcId="{289C21EA-D9A7-4FFD-94EE-DD1A89B0F1F4}" destId="{90504BA6-11FB-48E8-AF72-A941D93BE652}"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248115-0ADC-488C-8DDD-CE1C66AEB624}"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nl-NL"/>
        </a:p>
      </dgm:t>
    </dgm:pt>
    <dgm:pt modelId="{15DA66FA-9015-469B-90AB-10A73C0F8871}">
      <dgm:prSet/>
      <dgm:spPr>
        <a:solidFill>
          <a:srgbClr val="0FA67E"/>
        </a:solidFill>
        <a:ln>
          <a:solidFill>
            <a:srgbClr val="0FA67E"/>
          </a:solidFill>
        </a:ln>
      </dgm:spPr>
      <dgm:t>
        <a:bodyPr/>
        <a:lstStyle/>
        <a:p>
          <a:r>
            <a:rPr lang="nl-NL" dirty="0"/>
            <a:t>UBV TLS</a:t>
          </a:r>
        </a:p>
      </dgm:t>
    </dgm:pt>
    <dgm:pt modelId="{DAD874D5-7156-41DF-8EBF-B19C288BD1DE}" type="parTrans" cxnId="{A73AAA64-5016-4E0A-A2B6-5D6BE3B57C54}">
      <dgm:prSet/>
      <dgm:spPr/>
      <dgm:t>
        <a:bodyPr/>
        <a:lstStyle/>
        <a:p>
          <a:endParaRPr lang="nl-NL"/>
        </a:p>
      </dgm:t>
    </dgm:pt>
    <dgm:pt modelId="{FD99C744-FEE3-4726-9126-6874300C7435}" type="sibTrans" cxnId="{A73AAA64-5016-4E0A-A2B6-5D6BE3B57C54}">
      <dgm:prSet/>
      <dgm:spPr/>
      <dgm:t>
        <a:bodyPr/>
        <a:lstStyle/>
        <a:p>
          <a:endParaRPr lang="nl-NL"/>
        </a:p>
      </dgm:t>
    </dgm:pt>
    <dgm:pt modelId="{428F5B4A-D1A8-416A-8454-DE33DCCDA127}">
      <dgm:prSet custT="1"/>
      <dgm:spPr>
        <a:solidFill>
          <a:srgbClr val="0FA67E"/>
        </a:solidFill>
        <a:ln w="25400" cap="flat" cmpd="sng" algn="ctr">
          <a:solidFill>
            <a:srgbClr val="0FA67E"/>
          </a:solidFill>
          <a:prstDash val="solid"/>
        </a:ln>
        <a:effectLst/>
      </dgm:spPr>
      <dgm:t>
        <a:bodyPr spcFirstLastPara="0" vert="horz" wrap="square" lIns="135128" tIns="77216" rIns="135128" bIns="77216" numCol="1" spcCol="1270" anchor="ctr" anchorCtr="0"/>
        <a:lstStyle/>
        <a:p>
          <a:pPr marL="0" lvl="0" indent="0" algn="ctr" defTabSz="844550">
            <a:lnSpc>
              <a:spcPct val="90000"/>
            </a:lnSpc>
            <a:spcBef>
              <a:spcPct val="0"/>
            </a:spcBef>
            <a:spcAft>
              <a:spcPct val="35000"/>
            </a:spcAft>
            <a:buNone/>
          </a:pPr>
          <a:r>
            <a:rPr lang="nl-NL" sz="1600" kern="1200" dirty="0">
              <a:solidFill>
                <a:srgbClr val="FFFFFF"/>
              </a:solidFill>
              <a:latin typeface="Arial"/>
              <a:ea typeface="+mn-ea"/>
              <a:cs typeface="+mn-cs"/>
            </a:rPr>
            <a:t>UBV Veilig en Betrouwbaar </a:t>
          </a:r>
          <a:br>
            <a:rPr lang="nl-NL" sz="1600" kern="1200" dirty="0">
              <a:solidFill>
                <a:srgbClr val="FFFFFF"/>
              </a:solidFill>
              <a:latin typeface="Arial"/>
              <a:ea typeface="+mn-ea"/>
              <a:cs typeface="+mn-cs"/>
            </a:rPr>
          </a:br>
          <a:r>
            <a:rPr lang="nl-NL" sz="1600" kern="1200" dirty="0">
              <a:solidFill>
                <a:srgbClr val="FFFFFF"/>
              </a:solidFill>
              <a:latin typeface="Arial"/>
              <a:ea typeface="+mn-ea"/>
              <a:cs typeface="+mn-cs"/>
            </a:rPr>
            <a:t>e-mailverkeer</a:t>
          </a:r>
        </a:p>
      </dgm:t>
    </dgm:pt>
    <dgm:pt modelId="{2E9E8037-FD5F-4768-95AE-0E93486913B2}" type="parTrans" cxnId="{770EB01D-9337-4E90-83EA-DD71338ADE82}">
      <dgm:prSet/>
      <dgm:spPr/>
      <dgm:t>
        <a:bodyPr/>
        <a:lstStyle/>
        <a:p>
          <a:endParaRPr lang="nl-NL"/>
        </a:p>
      </dgm:t>
    </dgm:pt>
    <dgm:pt modelId="{FFEEFFC4-EAD2-405D-A076-4A1B18B2F131}" type="sibTrans" cxnId="{770EB01D-9337-4E90-83EA-DD71338ADE82}">
      <dgm:prSet/>
      <dgm:spPr/>
      <dgm:t>
        <a:bodyPr/>
        <a:lstStyle/>
        <a:p>
          <a:endParaRPr lang="nl-NL"/>
        </a:p>
      </dgm:t>
    </dgm:pt>
    <dgm:pt modelId="{A09CC7B4-FFB1-4896-AE8B-1EA3E04A2FF2}">
      <dgm:prSet custT="1"/>
      <dgm:spPr>
        <a:solidFill>
          <a:srgbClr val="0FA67E"/>
        </a:solidFill>
        <a:ln w="25400" cap="flat" cmpd="sng" algn="ctr">
          <a:solidFill>
            <a:srgbClr val="0FA67E"/>
          </a:solidFill>
          <a:prstDash val="solid"/>
        </a:ln>
        <a:effectLst/>
      </dgm:spPr>
      <dgm:t>
        <a:bodyPr spcFirstLastPara="0" vert="horz" wrap="square" lIns="135128" tIns="77216" rIns="135128" bIns="77216" numCol="1" spcCol="1270" anchor="ctr" anchorCtr="0"/>
        <a:lstStyle/>
        <a:p>
          <a:r>
            <a:rPr lang="nl-NL" sz="1900" kern="1200">
              <a:solidFill>
                <a:srgbClr val="FFFFFF"/>
              </a:solidFill>
              <a:latin typeface="Arial"/>
              <a:ea typeface="+mn-ea"/>
              <a:cs typeface="+mn-cs"/>
            </a:rPr>
            <a:t>UBV</a:t>
          </a:r>
          <a:r>
            <a:rPr lang="nl-NL" sz="1900" kern="1200"/>
            <a:t> Security Headers*</a:t>
          </a:r>
        </a:p>
      </dgm:t>
    </dgm:pt>
    <dgm:pt modelId="{F2D4D531-9309-4075-A2F3-FBB4E65B5BB8}" type="parTrans" cxnId="{56AEC697-611E-43FE-BF72-85A7C8AF78EB}">
      <dgm:prSet/>
      <dgm:spPr/>
      <dgm:t>
        <a:bodyPr/>
        <a:lstStyle/>
        <a:p>
          <a:endParaRPr lang="nl-NL"/>
        </a:p>
      </dgm:t>
    </dgm:pt>
    <dgm:pt modelId="{B512BCE0-76D3-4A81-9DC2-7D6BD39E9C5F}" type="sibTrans" cxnId="{56AEC697-611E-43FE-BF72-85A7C8AF78EB}">
      <dgm:prSet/>
      <dgm:spPr/>
      <dgm:t>
        <a:bodyPr/>
        <a:lstStyle/>
        <a:p>
          <a:endParaRPr lang="nl-NL"/>
        </a:p>
      </dgm:t>
    </dgm:pt>
    <dgm:pt modelId="{32BFA27A-801D-4E2B-9F8D-784E6F860799}">
      <dgm:prSet/>
      <dgm:spPr/>
      <dgm:t>
        <a:bodyPr/>
        <a:lstStyle/>
        <a:p>
          <a:pPr algn="l"/>
          <a:r>
            <a:rPr lang="nl-NL" b="0" i="0" dirty="0"/>
            <a:t>De beveiliging van </a:t>
          </a:r>
          <a:r>
            <a:rPr lang="nl-NL" b="0" i="0" dirty="0" err="1"/>
            <a:t>webtoepassingen</a:t>
          </a:r>
          <a:endParaRPr lang="nl-NL" b="0" dirty="0"/>
        </a:p>
      </dgm:t>
    </dgm:pt>
    <dgm:pt modelId="{DC718DB4-8C89-431F-B974-E6078A98B386}" type="parTrans" cxnId="{B7E66A4C-4E19-4F65-BB97-31D5D988732C}">
      <dgm:prSet/>
      <dgm:spPr/>
      <dgm:t>
        <a:bodyPr/>
        <a:lstStyle/>
        <a:p>
          <a:endParaRPr lang="nl-NL"/>
        </a:p>
      </dgm:t>
    </dgm:pt>
    <dgm:pt modelId="{96C07BBD-6B8A-4EC2-A31A-0153BE97020D}" type="sibTrans" cxnId="{B7E66A4C-4E19-4F65-BB97-31D5D988732C}">
      <dgm:prSet/>
      <dgm:spPr/>
      <dgm:t>
        <a:bodyPr/>
        <a:lstStyle/>
        <a:p>
          <a:endParaRPr lang="nl-NL"/>
        </a:p>
      </dgm:t>
    </dgm:pt>
    <dgm:pt modelId="{B540C6B1-ED30-46DF-8206-06239EE762F3}">
      <dgm:prSet/>
      <dgm:spPr/>
      <dgm:t>
        <a:bodyPr/>
        <a:lstStyle/>
        <a:p>
          <a:pPr algn="l"/>
          <a:r>
            <a:rPr lang="nl-NL" dirty="0"/>
            <a:t>Beveiliging van de gegevenswuitwisselingen in het onderwijs</a:t>
          </a:r>
        </a:p>
      </dgm:t>
    </dgm:pt>
    <dgm:pt modelId="{ACB2CFA5-56F9-4E26-A5FB-7FB7DD1B075C}" type="parTrans" cxnId="{5D17CD9F-DB1E-4CF2-AE4D-3DAD9E03B19D}">
      <dgm:prSet/>
      <dgm:spPr/>
      <dgm:t>
        <a:bodyPr/>
        <a:lstStyle/>
        <a:p>
          <a:endParaRPr lang="nl-NL"/>
        </a:p>
      </dgm:t>
    </dgm:pt>
    <dgm:pt modelId="{374800B7-72C1-411F-B840-789F79C46730}" type="sibTrans" cxnId="{5D17CD9F-DB1E-4CF2-AE4D-3DAD9E03B19D}">
      <dgm:prSet/>
      <dgm:spPr/>
      <dgm:t>
        <a:bodyPr/>
        <a:lstStyle/>
        <a:p>
          <a:endParaRPr lang="nl-NL"/>
        </a:p>
      </dgm:t>
    </dgm:pt>
    <dgm:pt modelId="{0BE7A2DB-658E-4E26-8E55-B1F8F0805494}">
      <dgm:prSet/>
      <dgm:spPr/>
      <dgm:t>
        <a:bodyPr/>
        <a:lstStyle/>
        <a:p>
          <a:pPr algn="l"/>
          <a:r>
            <a:rPr lang="nl-NL" dirty="0"/>
            <a:t>De beveiliging van het e-mailverkeer</a:t>
          </a:r>
        </a:p>
      </dgm:t>
    </dgm:pt>
    <dgm:pt modelId="{0D56009C-FAD1-4990-B76B-FB75C116248E}" type="parTrans" cxnId="{017F04F3-3F87-4A49-A7B4-45EFDEB63F09}">
      <dgm:prSet/>
      <dgm:spPr/>
      <dgm:t>
        <a:bodyPr/>
        <a:lstStyle/>
        <a:p>
          <a:endParaRPr lang="nl-NL"/>
        </a:p>
      </dgm:t>
    </dgm:pt>
    <dgm:pt modelId="{4CD80BBF-64C7-44DD-9BEF-E67FD24C3CD6}" type="sibTrans" cxnId="{017F04F3-3F87-4A49-A7B4-45EFDEB63F09}">
      <dgm:prSet/>
      <dgm:spPr/>
      <dgm:t>
        <a:bodyPr/>
        <a:lstStyle/>
        <a:p>
          <a:endParaRPr lang="nl-NL"/>
        </a:p>
      </dgm:t>
    </dgm:pt>
    <dgm:pt modelId="{CDCCACB2-AA86-44BA-95C6-F7B1C8F9947C}">
      <dgm:prSet/>
      <dgm:spPr/>
      <dgm:t>
        <a:bodyPr/>
        <a:lstStyle/>
        <a:p>
          <a:pPr algn="ctr">
            <a:buNone/>
          </a:pPr>
          <a:r>
            <a:rPr lang="nl-NL">
              <a:hlinkClick xmlns:r="http://schemas.openxmlformats.org/officeDocument/2006/relationships" r:id="rId1"/>
            </a:rPr>
            <a:t>(v1.0)</a:t>
          </a:r>
          <a:endParaRPr lang="nl-NL"/>
        </a:p>
      </dgm:t>
    </dgm:pt>
    <dgm:pt modelId="{17A14876-AB3A-4A92-B1F4-C03B89E23025}" type="parTrans" cxnId="{4D4CC773-2481-4E79-A268-0C6FD868D0A6}">
      <dgm:prSet/>
      <dgm:spPr/>
      <dgm:t>
        <a:bodyPr/>
        <a:lstStyle/>
        <a:p>
          <a:endParaRPr lang="nl-NL"/>
        </a:p>
      </dgm:t>
    </dgm:pt>
    <dgm:pt modelId="{6D073D5A-7A88-469F-8F94-8D98578666D7}" type="sibTrans" cxnId="{4D4CC773-2481-4E79-A268-0C6FD868D0A6}">
      <dgm:prSet/>
      <dgm:spPr/>
      <dgm:t>
        <a:bodyPr/>
        <a:lstStyle/>
        <a:p>
          <a:endParaRPr lang="nl-NL"/>
        </a:p>
      </dgm:t>
    </dgm:pt>
    <dgm:pt modelId="{A40B803F-78CB-4806-B62C-1E213DFAB487}">
      <dgm:prSet/>
      <dgm:spPr/>
      <dgm:t>
        <a:bodyPr/>
        <a:lstStyle/>
        <a:p>
          <a:pPr algn="ctr">
            <a:buNone/>
          </a:pPr>
          <a:r>
            <a:rPr lang="nl-NL" dirty="0">
              <a:hlinkClick xmlns:r="http://schemas.openxmlformats.org/officeDocument/2006/relationships" r:id="rId2"/>
            </a:rPr>
            <a:t>(v1.2)</a:t>
          </a:r>
          <a:endParaRPr lang="nl-NL" dirty="0"/>
        </a:p>
      </dgm:t>
    </dgm:pt>
    <dgm:pt modelId="{B6B858F0-FEF9-479B-BA8B-04E904FE2EB1}" type="parTrans" cxnId="{BF111BC5-61FB-407C-81B4-0806B3982F1D}">
      <dgm:prSet/>
      <dgm:spPr/>
      <dgm:t>
        <a:bodyPr/>
        <a:lstStyle/>
        <a:p>
          <a:endParaRPr lang="nl-NL"/>
        </a:p>
      </dgm:t>
    </dgm:pt>
    <dgm:pt modelId="{BD38866B-2340-42F1-B8DD-6171DBA2F851}" type="sibTrans" cxnId="{BF111BC5-61FB-407C-81B4-0806B3982F1D}">
      <dgm:prSet/>
      <dgm:spPr/>
      <dgm:t>
        <a:bodyPr/>
        <a:lstStyle/>
        <a:p>
          <a:endParaRPr lang="nl-NL"/>
        </a:p>
      </dgm:t>
    </dgm:pt>
    <dgm:pt modelId="{4EEF8068-DD8C-45C8-B247-B03A84DCEC48}">
      <dgm:prSet/>
      <dgm:spPr/>
      <dgm:t>
        <a:bodyPr/>
        <a:lstStyle/>
        <a:p>
          <a:pPr algn="ctr">
            <a:buNone/>
          </a:pPr>
          <a:r>
            <a:rPr lang="nl-NL">
              <a:hlinkClick xmlns:r="http://schemas.openxmlformats.org/officeDocument/2006/relationships" r:id="rId3"/>
            </a:rPr>
            <a:t>(v1.0) </a:t>
          </a:r>
          <a:endParaRPr lang="nl-NL" b="0"/>
        </a:p>
      </dgm:t>
    </dgm:pt>
    <dgm:pt modelId="{69B93697-0874-41E8-B809-32AF66D76F7A}" type="parTrans" cxnId="{8CA95EF6-64AF-4C6C-8714-54F8B1A78EAE}">
      <dgm:prSet/>
      <dgm:spPr/>
      <dgm:t>
        <a:bodyPr/>
        <a:lstStyle/>
        <a:p>
          <a:endParaRPr lang="nl-NL"/>
        </a:p>
      </dgm:t>
    </dgm:pt>
    <dgm:pt modelId="{D4320105-50B9-499D-AF09-D13E1B3D92F7}" type="sibTrans" cxnId="{8CA95EF6-64AF-4C6C-8714-54F8B1A78EAE}">
      <dgm:prSet/>
      <dgm:spPr/>
      <dgm:t>
        <a:bodyPr/>
        <a:lstStyle/>
        <a:p>
          <a:endParaRPr lang="nl-NL"/>
        </a:p>
      </dgm:t>
    </dgm:pt>
    <dgm:pt modelId="{425D2C97-C0B5-417C-909A-54BD5ECE3163}">
      <dgm:prSet/>
      <dgm:spPr/>
      <dgm:t>
        <a:bodyPr/>
        <a:lstStyle/>
        <a:p>
          <a:pPr algn="l"/>
          <a:endParaRPr lang="nl-NL"/>
        </a:p>
      </dgm:t>
    </dgm:pt>
    <dgm:pt modelId="{DE2379AA-1D84-48DF-A17C-EA29C50C16F0}" type="parTrans" cxnId="{2713A82C-41CA-41D4-A6B2-DF1F7D2A9E82}">
      <dgm:prSet/>
      <dgm:spPr/>
      <dgm:t>
        <a:bodyPr/>
        <a:lstStyle/>
        <a:p>
          <a:endParaRPr lang="nl-NL"/>
        </a:p>
      </dgm:t>
    </dgm:pt>
    <dgm:pt modelId="{A7EA1DB7-F15F-4549-A7D2-0C57EE08AD0F}" type="sibTrans" cxnId="{2713A82C-41CA-41D4-A6B2-DF1F7D2A9E82}">
      <dgm:prSet/>
      <dgm:spPr/>
      <dgm:t>
        <a:bodyPr/>
        <a:lstStyle/>
        <a:p>
          <a:endParaRPr lang="nl-NL"/>
        </a:p>
      </dgm:t>
    </dgm:pt>
    <dgm:pt modelId="{BA8225D8-04B0-42F8-BDEC-E53D3ED334C3}">
      <dgm:prSet/>
      <dgm:spPr/>
      <dgm:t>
        <a:bodyPr/>
        <a:lstStyle/>
        <a:p>
          <a:pPr algn="ctr">
            <a:buNone/>
          </a:pPr>
          <a:endParaRPr lang="nl-NL" b="0"/>
        </a:p>
      </dgm:t>
    </dgm:pt>
    <dgm:pt modelId="{4E23B5FF-3629-4737-AF2F-96281A5ADB8B}" type="parTrans" cxnId="{3CDEE413-1E9B-451A-9EF9-8FF7ABA51F35}">
      <dgm:prSet/>
      <dgm:spPr/>
      <dgm:t>
        <a:bodyPr/>
        <a:lstStyle/>
        <a:p>
          <a:endParaRPr lang="nl-NL"/>
        </a:p>
      </dgm:t>
    </dgm:pt>
    <dgm:pt modelId="{36FF8B31-62FA-470D-988C-3F6AAE11E37F}" type="sibTrans" cxnId="{3CDEE413-1E9B-451A-9EF9-8FF7ABA51F35}">
      <dgm:prSet/>
      <dgm:spPr/>
      <dgm:t>
        <a:bodyPr/>
        <a:lstStyle/>
        <a:p>
          <a:endParaRPr lang="nl-NL"/>
        </a:p>
      </dgm:t>
    </dgm:pt>
    <dgm:pt modelId="{7DBAFE3E-B8DC-496A-9572-4F2F79836DC3}" type="pres">
      <dgm:prSet presAssocID="{17248115-0ADC-488C-8DDD-CE1C66AEB624}" presName="Name0" presStyleCnt="0">
        <dgm:presLayoutVars>
          <dgm:dir/>
          <dgm:animLvl val="lvl"/>
          <dgm:resizeHandles val="exact"/>
        </dgm:presLayoutVars>
      </dgm:prSet>
      <dgm:spPr/>
    </dgm:pt>
    <dgm:pt modelId="{A6AD95CE-53CD-456B-B794-1B17E6EBB627}" type="pres">
      <dgm:prSet presAssocID="{15DA66FA-9015-469B-90AB-10A73C0F8871}" presName="composite" presStyleCnt="0"/>
      <dgm:spPr/>
    </dgm:pt>
    <dgm:pt modelId="{4077E5FC-8E75-4704-A9DD-54A7EDBAFA6B}" type="pres">
      <dgm:prSet presAssocID="{15DA66FA-9015-469B-90AB-10A73C0F8871}" presName="parTx" presStyleLbl="alignNode1" presStyleIdx="0" presStyleCnt="3">
        <dgm:presLayoutVars>
          <dgm:chMax val="0"/>
          <dgm:chPref val="0"/>
          <dgm:bulletEnabled val="1"/>
        </dgm:presLayoutVars>
      </dgm:prSet>
      <dgm:spPr/>
    </dgm:pt>
    <dgm:pt modelId="{13562398-1DCA-4A5C-A72A-7A4E82CDD4E2}" type="pres">
      <dgm:prSet presAssocID="{15DA66FA-9015-469B-90AB-10A73C0F8871}" presName="desTx" presStyleLbl="alignAccFollowNode1" presStyleIdx="0" presStyleCnt="3" custLinFactNeighborX="-166" custLinFactNeighborY="1007">
        <dgm:presLayoutVars>
          <dgm:bulletEnabled val="1"/>
        </dgm:presLayoutVars>
      </dgm:prSet>
      <dgm:spPr/>
    </dgm:pt>
    <dgm:pt modelId="{6D3A2444-7C5B-4E5B-B240-6966A1E9069B}" type="pres">
      <dgm:prSet presAssocID="{FD99C744-FEE3-4726-9126-6874300C7435}" presName="space" presStyleCnt="0"/>
      <dgm:spPr/>
    </dgm:pt>
    <dgm:pt modelId="{C51CA5CA-B423-427E-95A9-945EC538B739}" type="pres">
      <dgm:prSet presAssocID="{428F5B4A-D1A8-416A-8454-DE33DCCDA127}" presName="composite" presStyleCnt="0"/>
      <dgm:spPr/>
    </dgm:pt>
    <dgm:pt modelId="{F9C206B4-DF31-4082-BD81-3BB6D870E4FA}" type="pres">
      <dgm:prSet presAssocID="{428F5B4A-D1A8-416A-8454-DE33DCCDA127}" presName="parTx" presStyleLbl="alignNode1" presStyleIdx="1" presStyleCnt="3">
        <dgm:presLayoutVars>
          <dgm:chMax val="0"/>
          <dgm:chPref val="0"/>
          <dgm:bulletEnabled val="1"/>
        </dgm:presLayoutVars>
      </dgm:prSet>
      <dgm:spPr>
        <a:xfrm>
          <a:off x="2714082" y="383399"/>
          <a:ext cx="2377306" cy="913073"/>
        </a:xfrm>
        <a:prstGeom prst="rect">
          <a:avLst/>
        </a:prstGeom>
      </dgm:spPr>
    </dgm:pt>
    <dgm:pt modelId="{6FF3D624-ACCD-4A57-9B5F-7F77F3AC45BE}" type="pres">
      <dgm:prSet presAssocID="{428F5B4A-D1A8-416A-8454-DE33DCCDA127}" presName="desTx" presStyleLbl="alignAccFollowNode1" presStyleIdx="1" presStyleCnt="3">
        <dgm:presLayoutVars>
          <dgm:bulletEnabled val="1"/>
        </dgm:presLayoutVars>
      </dgm:prSet>
      <dgm:spPr/>
    </dgm:pt>
    <dgm:pt modelId="{6D01A4CE-3D67-43A8-913C-318BE91F9C55}" type="pres">
      <dgm:prSet presAssocID="{FFEEFFC4-EAD2-405D-A076-4A1B18B2F131}" presName="space" presStyleCnt="0"/>
      <dgm:spPr/>
    </dgm:pt>
    <dgm:pt modelId="{0D1F5B3E-12C4-40B5-824A-5BBC6471B686}" type="pres">
      <dgm:prSet presAssocID="{A09CC7B4-FFB1-4896-AE8B-1EA3E04A2FF2}" presName="composite" presStyleCnt="0"/>
      <dgm:spPr/>
    </dgm:pt>
    <dgm:pt modelId="{AFC30F29-A366-4417-98AC-E57E8EA137E8}" type="pres">
      <dgm:prSet presAssocID="{A09CC7B4-FFB1-4896-AE8B-1EA3E04A2FF2}" presName="parTx" presStyleLbl="alignNode1" presStyleIdx="2" presStyleCnt="3">
        <dgm:presLayoutVars>
          <dgm:chMax val="0"/>
          <dgm:chPref val="0"/>
          <dgm:bulletEnabled val="1"/>
        </dgm:presLayoutVars>
      </dgm:prSet>
      <dgm:spPr>
        <a:xfrm>
          <a:off x="8134340" y="383399"/>
          <a:ext cx="2377306" cy="913073"/>
        </a:xfrm>
        <a:prstGeom prst="rect">
          <a:avLst/>
        </a:prstGeom>
      </dgm:spPr>
    </dgm:pt>
    <dgm:pt modelId="{B4F4690C-A115-4260-BE6D-73CDE9AAE077}" type="pres">
      <dgm:prSet presAssocID="{A09CC7B4-FFB1-4896-AE8B-1EA3E04A2FF2}" presName="desTx" presStyleLbl="alignAccFollowNode1" presStyleIdx="2" presStyleCnt="3">
        <dgm:presLayoutVars>
          <dgm:bulletEnabled val="1"/>
        </dgm:presLayoutVars>
      </dgm:prSet>
      <dgm:spPr/>
    </dgm:pt>
  </dgm:ptLst>
  <dgm:cxnLst>
    <dgm:cxn modelId="{3CDEE413-1E9B-451A-9EF9-8FF7ABA51F35}" srcId="{A09CC7B4-FFB1-4896-AE8B-1EA3E04A2FF2}" destId="{BA8225D8-04B0-42F8-BDEC-E53D3ED334C3}" srcOrd="1" destOrd="0" parTransId="{4E23B5FF-3629-4737-AF2F-96281A5ADB8B}" sibTransId="{36FF8B31-62FA-470D-988C-3F6AAE11E37F}"/>
    <dgm:cxn modelId="{770EB01D-9337-4E90-83EA-DD71338ADE82}" srcId="{17248115-0ADC-488C-8DDD-CE1C66AEB624}" destId="{428F5B4A-D1A8-416A-8454-DE33DCCDA127}" srcOrd="1" destOrd="0" parTransId="{2E9E8037-FD5F-4768-95AE-0E93486913B2}" sibTransId="{FFEEFFC4-EAD2-405D-A076-4A1B18B2F131}"/>
    <dgm:cxn modelId="{2713A82C-41CA-41D4-A6B2-DF1F7D2A9E82}" srcId="{428F5B4A-D1A8-416A-8454-DE33DCCDA127}" destId="{425D2C97-C0B5-417C-909A-54BD5ECE3163}" srcOrd="1" destOrd="0" parTransId="{DE2379AA-1D84-48DF-A17C-EA29C50C16F0}" sibTransId="{A7EA1DB7-F15F-4549-A7D2-0C57EE08AD0F}"/>
    <dgm:cxn modelId="{82002440-06F1-444D-B11E-8BD8158C4DAD}" type="presOf" srcId="{A40B803F-78CB-4806-B62C-1E213DFAB487}" destId="{13562398-1DCA-4A5C-A72A-7A4E82CDD4E2}" srcOrd="0" destOrd="1" presId="urn:microsoft.com/office/officeart/2005/8/layout/hList1"/>
    <dgm:cxn modelId="{F4774A5B-263D-4326-83AE-D37F5C169A48}" type="presOf" srcId="{17248115-0ADC-488C-8DDD-CE1C66AEB624}" destId="{7DBAFE3E-B8DC-496A-9572-4F2F79836DC3}" srcOrd="0" destOrd="0" presId="urn:microsoft.com/office/officeart/2005/8/layout/hList1"/>
    <dgm:cxn modelId="{7690E55F-F3A9-42B1-9235-D33C0C4BB3BB}" type="presOf" srcId="{32BFA27A-801D-4E2B-9F8D-784E6F860799}" destId="{B4F4690C-A115-4260-BE6D-73CDE9AAE077}" srcOrd="0" destOrd="0" presId="urn:microsoft.com/office/officeart/2005/8/layout/hList1"/>
    <dgm:cxn modelId="{92B99462-CC32-4E09-9927-9D0CD7909C9E}" type="presOf" srcId="{0BE7A2DB-658E-4E26-8E55-B1F8F0805494}" destId="{6FF3D624-ACCD-4A57-9B5F-7F77F3AC45BE}" srcOrd="0" destOrd="0" presId="urn:microsoft.com/office/officeart/2005/8/layout/hList1"/>
    <dgm:cxn modelId="{A73AAA64-5016-4E0A-A2B6-5D6BE3B57C54}" srcId="{17248115-0ADC-488C-8DDD-CE1C66AEB624}" destId="{15DA66FA-9015-469B-90AB-10A73C0F8871}" srcOrd="0" destOrd="0" parTransId="{DAD874D5-7156-41DF-8EBF-B19C288BD1DE}" sibTransId="{FD99C744-FEE3-4726-9126-6874300C7435}"/>
    <dgm:cxn modelId="{B7E66A4C-4E19-4F65-BB97-31D5D988732C}" srcId="{A09CC7B4-FFB1-4896-AE8B-1EA3E04A2FF2}" destId="{32BFA27A-801D-4E2B-9F8D-784E6F860799}" srcOrd="0" destOrd="0" parTransId="{DC718DB4-8C89-431F-B974-E6078A98B386}" sibTransId="{96C07BBD-6B8A-4EC2-A31A-0153BE97020D}"/>
    <dgm:cxn modelId="{4D4CC773-2481-4E79-A268-0C6FD868D0A6}" srcId="{428F5B4A-D1A8-416A-8454-DE33DCCDA127}" destId="{CDCCACB2-AA86-44BA-95C6-F7B1C8F9947C}" srcOrd="2" destOrd="0" parTransId="{17A14876-AB3A-4A92-B1F4-C03B89E23025}" sibTransId="{6D073D5A-7A88-469F-8F94-8D98578666D7}"/>
    <dgm:cxn modelId="{65131381-1822-45E1-920C-E5B3251866F0}" type="presOf" srcId="{4EEF8068-DD8C-45C8-B247-B03A84DCEC48}" destId="{B4F4690C-A115-4260-BE6D-73CDE9AAE077}" srcOrd="0" destOrd="2" presId="urn:microsoft.com/office/officeart/2005/8/layout/hList1"/>
    <dgm:cxn modelId="{8C229389-A893-4D83-BF84-039B48B047A2}" type="presOf" srcId="{A09CC7B4-FFB1-4896-AE8B-1EA3E04A2FF2}" destId="{AFC30F29-A366-4417-98AC-E57E8EA137E8}" srcOrd="0" destOrd="0" presId="urn:microsoft.com/office/officeart/2005/8/layout/hList1"/>
    <dgm:cxn modelId="{1CF5358A-C3D8-4082-A6F2-3E16CE08662C}" type="presOf" srcId="{15DA66FA-9015-469B-90AB-10A73C0F8871}" destId="{4077E5FC-8E75-4704-A9DD-54A7EDBAFA6B}" srcOrd="0" destOrd="0" presId="urn:microsoft.com/office/officeart/2005/8/layout/hList1"/>
    <dgm:cxn modelId="{79AD1096-D7E0-4DEA-A931-6BA97C78C025}" type="presOf" srcId="{425D2C97-C0B5-417C-909A-54BD5ECE3163}" destId="{6FF3D624-ACCD-4A57-9B5F-7F77F3AC45BE}" srcOrd="0" destOrd="1" presId="urn:microsoft.com/office/officeart/2005/8/layout/hList1"/>
    <dgm:cxn modelId="{56AEC697-611E-43FE-BF72-85A7C8AF78EB}" srcId="{17248115-0ADC-488C-8DDD-CE1C66AEB624}" destId="{A09CC7B4-FFB1-4896-AE8B-1EA3E04A2FF2}" srcOrd="2" destOrd="0" parTransId="{F2D4D531-9309-4075-A2F3-FBB4E65B5BB8}" sibTransId="{B512BCE0-76D3-4A81-9DC2-7D6BD39E9C5F}"/>
    <dgm:cxn modelId="{5D17CD9F-DB1E-4CF2-AE4D-3DAD9E03B19D}" srcId="{15DA66FA-9015-469B-90AB-10A73C0F8871}" destId="{B540C6B1-ED30-46DF-8206-06239EE762F3}" srcOrd="0" destOrd="0" parTransId="{ACB2CFA5-56F9-4E26-A5FB-7FB7DD1B075C}" sibTransId="{374800B7-72C1-411F-B840-789F79C46730}"/>
    <dgm:cxn modelId="{BF111BC5-61FB-407C-81B4-0806B3982F1D}" srcId="{15DA66FA-9015-469B-90AB-10A73C0F8871}" destId="{A40B803F-78CB-4806-B62C-1E213DFAB487}" srcOrd="1" destOrd="0" parTransId="{B6B858F0-FEF9-479B-BA8B-04E904FE2EB1}" sibTransId="{BD38866B-2340-42F1-B8DD-6171DBA2F851}"/>
    <dgm:cxn modelId="{DB0CEBD3-5672-4188-AD7E-3A41B730BEA9}" type="presOf" srcId="{BA8225D8-04B0-42F8-BDEC-E53D3ED334C3}" destId="{B4F4690C-A115-4260-BE6D-73CDE9AAE077}" srcOrd="0" destOrd="1" presId="urn:microsoft.com/office/officeart/2005/8/layout/hList1"/>
    <dgm:cxn modelId="{536556E3-5319-43F4-B9F0-168D6C119A88}" type="presOf" srcId="{428F5B4A-D1A8-416A-8454-DE33DCCDA127}" destId="{F9C206B4-DF31-4082-BD81-3BB6D870E4FA}" srcOrd="0" destOrd="0" presId="urn:microsoft.com/office/officeart/2005/8/layout/hList1"/>
    <dgm:cxn modelId="{A08E83E5-FF13-4D91-BE3B-5264AF70C596}" type="presOf" srcId="{CDCCACB2-AA86-44BA-95C6-F7B1C8F9947C}" destId="{6FF3D624-ACCD-4A57-9B5F-7F77F3AC45BE}" srcOrd="0" destOrd="2" presId="urn:microsoft.com/office/officeart/2005/8/layout/hList1"/>
    <dgm:cxn modelId="{777E80E7-CA28-4B89-8440-6519B5D2D9C1}" type="presOf" srcId="{B540C6B1-ED30-46DF-8206-06239EE762F3}" destId="{13562398-1DCA-4A5C-A72A-7A4E82CDD4E2}" srcOrd="0" destOrd="0" presId="urn:microsoft.com/office/officeart/2005/8/layout/hList1"/>
    <dgm:cxn modelId="{017F04F3-3F87-4A49-A7B4-45EFDEB63F09}" srcId="{428F5B4A-D1A8-416A-8454-DE33DCCDA127}" destId="{0BE7A2DB-658E-4E26-8E55-B1F8F0805494}" srcOrd="0" destOrd="0" parTransId="{0D56009C-FAD1-4990-B76B-FB75C116248E}" sibTransId="{4CD80BBF-64C7-44DD-9BEF-E67FD24C3CD6}"/>
    <dgm:cxn modelId="{8CA95EF6-64AF-4C6C-8714-54F8B1A78EAE}" srcId="{A09CC7B4-FFB1-4896-AE8B-1EA3E04A2FF2}" destId="{4EEF8068-DD8C-45C8-B247-B03A84DCEC48}" srcOrd="2" destOrd="0" parTransId="{69B93697-0874-41E8-B809-32AF66D76F7A}" sibTransId="{D4320105-50B9-499D-AF09-D13E1B3D92F7}"/>
    <dgm:cxn modelId="{F820BFB1-79D9-48E5-9C15-5C58AA79573D}" type="presParOf" srcId="{7DBAFE3E-B8DC-496A-9572-4F2F79836DC3}" destId="{A6AD95CE-53CD-456B-B794-1B17E6EBB627}" srcOrd="0" destOrd="0" presId="urn:microsoft.com/office/officeart/2005/8/layout/hList1"/>
    <dgm:cxn modelId="{BA353F32-3792-465C-B25F-B9AF5C63DF60}" type="presParOf" srcId="{A6AD95CE-53CD-456B-B794-1B17E6EBB627}" destId="{4077E5FC-8E75-4704-A9DD-54A7EDBAFA6B}" srcOrd="0" destOrd="0" presId="urn:microsoft.com/office/officeart/2005/8/layout/hList1"/>
    <dgm:cxn modelId="{3D7EC5FC-922C-4E53-94CF-F5917B5DB77F}" type="presParOf" srcId="{A6AD95CE-53CD-456B-B794-1B17E6EBB627}" destId="{13562398-1DCA-4A5C-A72A-7A4E82CDD4E2}" srcOrd="1" destOrd="0" presId="urn:microsoft.com/office/officeart/2005/8/layout/hList1"/>
    <dgm:cxn modelId="{41316411-FDB7-4154-BB6A-98F518610AB4}" type="presParOf" srcId="{7DBAFE3E-B8DC-496A-9572-4F2F79836DC3}" destId="{6D3A2444-7C5B-4E5B-B240-6966A1E9069B}" srcOrd="1" destOrd="0" presId="urn:microsoft.com/office/officeart/2005/8/layout/hList1"/>
    <dgm:cxn modelId="{4507EB7E-9590-4009-BEB3-7F6133A4E839}" type="presParOf" srcId="{7DBAFE3E-B8DC-496A-9572-4F2F79836DC3}" destId="{C51CA5CA-B423-427E-95A9-945EC538B739}" srcOrd="2" destOrd="0" presId="urn:microsoft.com/office/officeart/2005/8/layout/hList1"/>
    <dgm:cxn modelId="{42405D3C-8176-4EE0-A113-F0AEF3D5C3DF}" type="presParOf" srcId="{C51CA5CA-B423-427E-95A9-945EC538B739}" destId="{F9C206B4-DF31-4082-BD81-3BB6D870E4FA}" srcOrd="0" destOrd="0" presId="urn:microsoft.com/office/officeart/2005/8/layout/hList1"/>
    <dgm:cxn modelId="{79AD5D66-8BFD-4E02-BA20-B24BFD034741}" type="presParOf" srcId="{C51CA5CA-B423-427E-95A9-945EC538B739}" destId="{6FF3D624-ACCD-4A57-9B5F-7F77F3AC45BE}" srcOrd="1" destOrd="0" presId="urn:microsoft.com/office/officeart/2005/8/layout/hList1"/>
    <dgm:cxn modelId="{ADCB2ACD-D54C-4B3B-AFBC-25762EF8BC2E}" type="presParOf" srcId="{7DBAFE3E-B8DC-496A-9572-4F2F79836DC3}" destId="{6D01A4CE-3D67-43A8-913C-318BE91F9C55}" srcOrd="3" destOrd="0" presId="urn:microsoft.com/office/officeart/2005/8/layout/hList1"/>
    <dgm:cxn modelId="{CB43F6A3-FD8A-4A5B-B9BD-9EC727B783C4}" type="presParOf" srcId="{7DBAFE3E-B8DC-496A-9572-4F2F79836DC3}" destId="{0D1F5B3E-12C4-40B5-824A-5BBC6471B686}" srcOrd="4" destOrd="0" presId="urn:microsoft.com/office/officeart/2005/8/layout/hList1"/>
    <dgm:cxn modelId="{3FCC0319-BEB9-42BE-BD36-A805B9962DA0}" type="presParOf" srcId="{0D1F5B3E-12C4-40B5-824A-5BBC6471B686}" destId="{AFC30F29-A366-4417-98AC-E57E8EA137E8}" srcOrd="0" destOrd="0" presId="urn:microsoft.com/office/officeart/2005/8/layout/hList1"/>
    <dgm:cxn modelId="{45F0C0ED-19BF-4D76-9699-4EC26BDA334B}" type="presParOf" srcId="{0D1F5B3E-12C4-40B5-824A-5BBC6471B686}" destId="{B4F4690C-A115-4260-BE6D-73CDE9AAE07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DC298-DA5D-4DE5-BFA4-68527B89A5B4}">
      <dsp:nvSpPr>
        <dsp:cNvPr id="0" name=""/>
        <dsp:cNvSpPr/>
      </dsp:nvSpPr>
      <dsp:spPr>
        <a:xfrm>
          <a:off x="1119405" y="105481"/>
          <a:ext cx="1715625" cy="1715625"/>
        </a:xfrm>
        <a:prstGeom prst="ellipse">
          <a:avLst/>
        </a:prstGeom>
        <a:noFill/>
        <a:ln>
          <a:noFill/>
        </a:ln>
        <a:effectLst/>
      </dsp:spPr>
      <dsp:style>
        <a:lnRef idx="0">
          <a:scrgbClr r="0" g="0" b="0"/>
        </a:lnRef>
        <a:fillRef idx="1">
          <a:scrgbClr r="0" g="0" b="0"/>
        </a:fillRef>
        <a:effectRef idx="0">
          <a:scrgbClr r="0" g="0" b="0"/>
        </a:effectRef>
        <a:fontRef idx="minor"/>
      </dsp:style>
    </dsp:sp>
    <dsp:sp modelId="{FFF302D7-60C1-48CD-A93E-0A8D87BBE792}">
      <dsp:nvSpPr>
        <dsp:cNvPr id="0" name=""/>
        <dsp:cNvSpPr/>
      </dsp:nvSpPr>
      <dsp:spPr>
        <a:xfrm>
          <a:off x="955885" y="624023"/>
          <a:ext cx="1589992" cy="1421900"/>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5F4F4F-1465-49C3-9508-B746898EE290}">
      <dsp:nvSpPr>
        <dsp:cNvPr id="0" name=""/>
        <dsp:cNvSpPr/>
      </dsp:nvSpPr>
      <dsp:spPr>
        <a:xfrm>
          <a:off x="41993" y="2047096"/>
          <a:ext cx="3814031" cy="1105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nl-NL" sz="1800" b="0" kern="1200" cap="none" dirty="0">
              <a:effectLst/>
            </a:rPr>
            <a:t>kunnen eenvoudig aantonen dat hun </a:t>
          </a:r>
          <a:r>
            <a:rPr lang="nl-NL" sz="1800" b="0" kern="1200" cap="none" dirty="0" err="1">
              <a:effectLst/>
            </a:rPr>
            <a:t>ict</a:t>
          </a:r>
          <a:r>
            <a:rPr lang="nl-NL" sz="1800" b="0" kern="1200" cap="none" dirty="0">
              <a:effectLst/>
            </a:rPr>
            <a:t>-toepassing voldoet aan de relevante beveiligingseisen</a:t>
          </a:r>
        </a:p>
      </dsp:txBody>
      <dsp:txXfrm>
        <a:off x="41993" y="2047096"/>
        <a:ext cx="3814031" cy="1105754"/>
      </dsp:txXfrm>
    </dsp:sp>
    <dsp:sp modelId="{FCD18B52-47E2-450F-974A-1BE171766D8E}">
      <dsp:nvSpPr>
        <dsp:cNvPr id="0" name=""/>
        <dsp:cNvSpPr/>
      </dsp:nvSpPr>
      <dsp:spPr>
        <a:xfrm>
          <a:off x="4939081" y="97076"/>
          <a:ext cx="1715625" cy="1715625"/>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F20D2AF7-8EBC-4D29-ADBE-24D985C5D299}">
      <dsp:nvSpPr>
        <dsp:cNvPr id="0" name=""/>
        <dsp:cNvSpPr/>
      </dsp:nvSpPr>
      <dsp:spPr>
        <a:xfrm>
          <a:off x="4376511" y="1647513"/>
          <a:ext cx="984375" cy="984375"/>
        </a:xfrm>
        <a:prstGeom prst="rect">
          <a:avLst/>
        </a:prstGeom>
        <a:blipFill rotWithShape="1">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D7D3EB-78E4-4EFF-8BBC-CFB0729AA25C}">
      <dsp:nvSpPr>
        <dsp:cNvPr id="0" name=""/>
        <dsp:cNvSpPr/>
      </dsp:nvSpPr>
      <dsp:spPr>
        <a:xfrm>
          <a:off x="4376421" y="2420676"/>
          <a:ext cx="2812500" cy="84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endParaRPr lang="nl-NL" sz="1800" b="0" kern="1200" dirty="0">
            <a:effectLst/>
          </a:endParaRPr>
        </a:p>
      </dsp:txBody>
      <dsp:txXfrm>
        <a:off x="4376421" y="2420676"/>
        <a:ext cx="2812500" cy="844971"/>
      </dsp:txXfrm>
    </dsp:sp>
    <dsp:sp modelId="{382840B7-0431-4C6B-BC63-F82025A5C998}">
      <dsp:nvSpPr>
        <dsp:cNvPr id="0" name=""/>
        <dsp:cNvSpPr/>
      </dsp:nvSpPr>
      <dsp:spPr>
        <a:xfrm>
          <a:off x="8789487" y="99671"/>
          <a:ext cx="1715625" cy="1715625"/>
        </a:xfrm>
        <a:prstGeom prst="ellipse">
          <a:avLst/>
        </a:prstGeom>
        <a:noFill/>
        <a:ln>
          <a:noFill/>
        </a:ln>
        <a:effectLst/>
      </dsp:spPr>
      <dsp:style>
        <a:lnRef idx="0">
          <a:scrgbClr r="0" g="0" b="0"/>
        </a:lnRef>
        <a:fillRef idx="1">
          <a:scrgbClr r="0" g="0" b="0"/>
        </a:fillRef>
        <a:effectRef idx="0">
          <a:scrgbClr r="0" g="0" b="0"/>
        </a:effectRef>
        <a:fontRef idx="minor"/>
      </dsp:style>
    </dsp:sp>
    <dsp:sp modelId="{C725DDF5-A179-4DA5-81FE-E247E253525A}">
      <dsp:nvSpPr>
        <dsp:cNvPr id="0" name=""/>
        <dsp:cNvSpPr/>
      </dsp:nvSpPr>
      <dsp:spPr>
        <a:xfrm>
          <a:off x="8414901" y="540104"/>
          <a:ext cx="1645422" cy="1516498"/>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504BA6-11FB-48E8-AF72-A941D93BE652}">
      <dsp:nvSpPr>
        <dsp:cNvPr id="0" name=""/>
        <dsp:cNvSpPr/>
      </dsp:nvSpPr>
      <dsp:spPr>
        <a:xfrm>
          <a:off x="7372549" y="2090498"/>
          <a:ext cx="3932381" cy="112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nl-NL" sz="1800" b="0" kern="1200" cap="none" dirty="0">
              <a:effectLst/>
            </a:rPr>
            <a:t>kunnen eenvoudig nagaan of de gebruikte </a:t>
          </a:r>
          <a:r>
            <a:rPr lang="nl-NL" sz="1800" b="0" kern="1200" cap="none" dirty="0" err="1">
              <a:effectLst/>
            </a:rPr>
            <a:t>ict</a:t>
          </a:r>
          <a:r>
            <a:rPr lang="nl-NL" sz="1800" b="0" kern="1200" cap="none" dirty="0">
              <a:effectLst/>
            </a:rPr>
            <a:t>-toepassing afdoende beveiligd is</a:t>
          </a:r>
          <a:endParaRPr lang="en-US" sz="1800" b="0" kern="1200" cap="none" dirty="0">
            <a:effectLst/>
          </a:endParaRPr>
        </a:p>
      </dsp:txBody>
      <dsp:txXfrm>
        <a:off x="7372549" y="2090498"/>
        <a:ext cx="3932381" cy="1128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7E5FC-8E75-4704-A9DD-54A7EDBAFA6B}">
      <dsp:nvSpPr>
        <dsp:cNvPr id="0" name=""/>
        <dsp:cNvSpPr/>
      </dsp:nvSpPr>
      <dsp:spPr>
        <a:xfrm>
          <a:off x="3017" y="85129"/>
          <a:ext cx="2941949" cy="586548"/>
        </a:xfrm>
        <a:prstGeom prst="rect">
          <a:avLst/>
        </a:prstGeom>
        <a:solidFill>
          <a:srgbClr val="0FA67E"/>
        </a:solidFill>
        <a:ln w="12700" cap="flat" cmpd="sng" algn="ctr">
          <a:solidFill>
            <a:srgbClr val="0FA6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nl-NL" sz="1900" kern="1200" dirty="0"/>
            <a:t>UBV TLS</a:t>
          </a:r>
        </a:p>
      </dsp:txBody>
      <dsp:txXfrm>
        <a:off x="3017" y="85129"/>
        <a:ext cx="2941949" cy="586548"/>
      </dsp:txXfrm>
    </dsp:sp>
    <dsp:sp modelId="{13562398-1DCA-4A5C-A72A-7A4E82CDD4E2}">
      <dsp:nvSpPr>
        <dsp:cNvPr id="0" name=""/>
        <dsp:cNvSpPr/>
      </dsp:nvSpPr>
      <dsp:spPr>
        <a:xfrm>
          <a:off x="0" y="686030"/>
          <a:ext cx="2941949" cy="1425298"/>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nl-NL" sz="1900" kern="1200" dirty="0"/>
            <a:t>Beveiliging van de gegevenswuitwisselingen in het onderwijs</a:t>
          </a:r>
        </a:p>
        <a:p>
          <a:pPr marL="171450" lvl="1" indent="-171450" algn="ctr" defTabSz="844550">
            <a:lnSpc>
              <a:spcPct val="90000"/>
            </a:lnSpc>
            <a:spcBef>
              <a:spcPct val="0"/>
            </a:spcBef>
            <a:spcAft>
              <a:spcPct val="15000"/>
            </a:spcAft>
            <a:buNone/>
          </a:pPr>
          <a:r>
            <a:rPr lang="nl-NL" sz="1900" kern="1200" dirty="0">
              <a:hlinkClick xmlns:r="http://schemas.openxmlformats.org/officeDocument/2006/relationships" r:id="rId1"/>
            </a:rPr>
            <a:t>(v1.2)</a:t>
          </a:r>
          <a:endParaRPr lang="nl-NL" sz="1900" kern="1200" dirty="0"/>
        </a:p>
      </dsp:txBody>
      <dsp:txXfrm>
        <a:off x="0" y="686030"/>
        <a:ext cx="2941949" cy="1425298"/>
      </dsp:txXfrm>
    </dsp:sp>
    <dsp:sp modelId="{F9C206B4-DF31-4082-BD81-3BB6D870E4FA}">
      <dsp:nvSpPr>
        <dsp:cNvPr id="0" name=""/>
        <dsp:cNvSpPr/>
      </dsp:nvSpPr>
      <dsp:spPr>
        <a:xfrm>
          <a:off x="3356839" y="85129"/>
          <a:ext cx="2941949" cy="586548"/>
        </a:xfrm>
        <a:prstGeom prst="rect">
          <a:avLst/>
        </a:prstGeom>
        <a:solidFill>
          <a:srgbClr val="0FA67E"/>
        </a:solidFill>
        <a:ln w="25400" cap="flat" cmpd="sng" algn="ctr">
          <a:solidFill>
            <a:srgbClr val="0FA6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nl-NL" sz="1600" kern="1200" dirty="0">
              <a:solidFill>
                <a:srgbClr val="FFFFFF"/>
              </a:solidFill>
              <a:latin typeface="Arial"/>
              <a:ea typeface="+mn-ea"/>
              <a:cs typeface="+mn-cs"/>
            </a:rPr>
            <a:t>UBV Veilig en Betrouwbaar </a:t>
          </a:r>
          <a:br>
            <a:rPr lang="nl-NL" sz="1600" kern="1200" dirty="0">
              <a:solidFill>
                <a:srgbClr val="FFFFFF"/>
              </a:solidFill>
              <a:latin typeface="Arial"/>
              <a:ea typeface="+mn-ea"/>
              <a:cs typeface="+mn-cs"/>
            </a:rPr>
          </a:br>
          <a:r>
            <a:rPr lang="nl-NL" sz="1600" kern="1200" dirty="0">
              <a:solidFill>
                <a:srgbClr val="FFFFFF"/>
              </a:solidFill>
              <a:latin typeface="Arial"/>
              <a:ea typeface="+mn-ea"/>
              <a:cs typeface="+mn-cs"/>
            </a:rPr>
            <a:t>e-mailverkeer</a:t>
          </a:r>
        </a:p>
      </dsp:txBody>
      <dsp:txXfrm>
        <a:off x="3356839" y="85129"/>
        <a:ext cx="2941949" cy="586548"/>
      </dsp:txXfrm>
    </dsp:sp>
    <dsp:sp modelId="{6FF3D624-ACCD-4A57-9B5F-7F77F3AC45BE}">
      <dsp:nvSpPr>
        <dsp:cNvPr id="0" name=""/>
        <dsp:cNvSpPr/>
      </dsp:nvSpPr>
      <dsp:spPr>
        <a:xfrm>
          <a:off x="3356839" y="671678"/>
          <a:ext cx="2941949" cy="1425298"/>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nl-NL" sz="1900" kern="1200" dirty="0"/>
            <a:t>De beveiliging van het e-mailverkeer</a:t>
          </a:r>
        </a:p>
        <a:p>
          <a:pPr marL="171450" lvl="1" indent="-171450" algn="l" defTabSz="844550">
            <a:lnSpc>
              <a:spcPct val="90000"/>
            </a:lnSpc>
            <a:spcBef>
              <a:spcPct val="0"/>
            </a:spcBef>
            <a:spcAft>
              <a:spcPct val="15000"/>
            </a:spcAft>
            <a:buChar char="•"/>
          </a:pPr>
          <a:endParaRPr lang="nl-NL" sz="1900" kern="1200"/>
        </a:p>
        <a:p>
          <a:pPr marL="171450" lvl="1" indent="-171450" algn="ctr" defTabSz="844550">
            <a:lnSpc>
              <a:spcPct val="90000"/>
            </a:lnSpc>
            <a:spcBef>
              <a:spcPct val="0"/>
            </a:spcBef>
            <a:spcAft>
              <a:spcPct val="15000"/>
            </a:spcAft>
            <a:buNone/>
          </a:pPr>
          <a:r>
            <a:rPr lang="nl-NL" sz="1900" kern="1200">
              <a:hlinkClick xmlns:r="http://schemas.openxmlformats.org/officeDocument/2006/relationships" r:id="rId2"/>
            </a:rPr>
            <a:t>(v1.0)</a:t>
          </a:r>
          <a:endParaRPr lang="nl-NL" sz="1900" kern="1200"/>
        </a:p>
      </dsp:txBody>
      <dsp:txXfrm>
        <a:off x="3356839" y="671678"/>
        <a:ext cx="2941949" cy="1425298"/>
      </dsp:txXfrm>
    </dsp:sp>
    <dsp:sp modelId="{AFC30F29-A366-4417-98AC-E57E8EA137E8}">
      <dsp:nvSpPr>
        <dsp:cNvPr id="0" name=""/>
        <dsp:cNvSpPr/>
      </dsp:nvSpPr>
      <dsp:spPr>
        <a:xfrm>
          <a:off x="6710661" y="85129"/>
          <a:ext cx="2941949" cy="586548"/>
        </a:xfrm>
        <a:prstGeom prst="rect">
          <a:avLst/>
        </a:prstGeom>
        <a:solidFill>
          <a:srgbClr val="0FA67E"/>
        </a:solidFill>
        <a:ln w="25400" cap="flat" cmpd="sng" algn="ctr">
          <a:solidFill>
            <a:srgbClr val="0FA6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nl-NL" sz="1900" kern="1200">
              <a:solidFill>
                <a:srgbClr val="FFFFFF"/>
              </a:solidFill>
              <a:latin typeface="Arial"/>
              <a:ea typeface="+mn-ea"/>
              <a:cs typeface="+mn-cs"/>
            </a:rPr>
            <a:t>UBV</a:t>
          </a:r>
          <a:r>
            <a:rPr lang="nl-NL" sz="1900" kern="1200"/>
            <a:t> Security Headers*</a:t>
          </a:r>
        </a:p>
      </dsp:txBody>
      <dsp:txXfrm>
        <a:off x="6710661" y="85129"/>
        <a:ext cx="2941949" cy="586548"/>
      </dsp:txXfrm>
    </dsp:sp>
    <dsp:sp modelId="{B4F4690C-A115-4260-BE6D-73CDE9AAE077}">
      <dsp:nvSpPr>
        <dsp:cNvPr id="0" name=""/>
        <dsp:cNvSpPr/>
      </dsp:nvSpPr>
      <dsp:spPr>
        <a:xfrm>
          <a:off x="6710661" y="671678"/>
          <a:ext cx="2941949" cy="1425298"/>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nl-NL" sz="1900" b="0" i="0" kern="1200" dirty="0"/>
            <a:t>De beveiliging van </a:t>
          </a:r>
          <a:r>
            <a:rPr lang="nl-NL" sz="1900" b="0" i="0" kern="1200" dirty="0" err="1"/>
            <a:t>webtoepassingen</a:t>
          </a:r>
          <a:endParaRPr lang="nl-NL" sz="1900" b="0" kern="1200" dirty="0"/>
        </a:p>
        <a:p>
          <a:pPr marL="171450" lvl="1" indent="-171450" algn="ctr" defTabSz="844550">
            <a:lnSpc>
              <a:spcPct val="90000"/>
            </a:lnSpc>
            <a:spcBef>
              <a:spcPct val="0"/>
            </a:spcBef>
            <a:spcAft>
              <a:spcPct val="15000"/>
            </a:spcAft>
            <a:buNone/>
          </a:pPr>
          <a:endParaRPr lang="nl-NL" sz="1900" b="0" kern="1200"/>
        </a:p>
        <a:p>
          <a:pPr marL="171450" lvl="1" indent="-171450" algn="ctr" defTabSz="844550">
            <a:lnSpc>
              <a:spcPct val="90000"/>
            </a:lnSpc>
            <a:spcBef>
              <a:spcPct val="0"/>
            </a:spcBef>
            <a:spcAft>
              <a:spcPct val="15000"/>
            </a:spcAft>
            <a:buNone/>
          </a:pPr>
          <a:r>
            <a:rPr lang="nl-NL" sz="1900" kern="1200">
              <a:hlinkClick xmlns:r="http://schemas.openxmlformats.org/officeDocument/2006/relationships" r:id="rId3"/>
            </a:rPr>
            <a:t>(v1.0) </a:t>
          </a:r>
          <a:endParaRPr lang="nl-NL" sz="1900" b="0" kern="1200"/>
        </a:p>
      </dsp:txBody>
      <dsp:txXfrm>
        <a:off x="6710661" y="671678"/>
        <a:ext cx="2941949" cy="142529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C32D2-169C-485B-B44F-BF8706508059}" type="datetimeFigureOut">
              <a:rPr lang="nl-NL" smtClean="0"/>
              <a:t>20-3-2026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4C9D9-B8BF-42B2-9FFF-F79114D511C7}" type="slidenum">
              <a:rPr lang="nl-NL" smtClean="0"/>
              <a:t>‹nr.›</a:t>
            </a:fld>
            <a:endParaRPr lang="nl-NL"/>
          </a:p>
        </p:txBody>
      </p:sp>
    </p:spTree>
    <p:extLst>
      <p:ext uri="{BB962C8B-B14F-4D97-AF65-F5344CB8AC3E}">
        <p14:creationId xmlns:p14="http://schemas.microsoft.com/office/powerpoint/2010/main" val="4119118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F4C9D9-B8BF-42B2-9FFF-F79114D511C7}" type="slidenum">
              <a:rPr lang="nl-NL" smtClean="0"/>
              <a:t>1</a:t>
            </a:fld>
            <a:endParaRPr lang="nl-NL"/>
          </a:p>
        </p:txBody>
      </p:sp>
    </p:spTree>
    <p:extLst>
      <p:ext uri="{BB962C8B-B14F-4D97-AF65-F5344CB8AC3E}">
        <p14:creationId xmlns:p14="http://schemas.microsoft.com/office/powerpoint/2010/main" val="202129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a:t>- Leren</a:t>
            </a:r>
          </a:p>
          <a:p>
            <a:pPr lvl="0"/>
            <a:r>
              <a:rPr lang="nl-NL"/>
              <a:t>- Toetsen</a:t>
            </a:r>
          </a:p>
          <a:p>
            <a:pPr lvl="0"/>
            <a:r>
              <a:rPr lang="nl-NL"/>
              <a:t>- Communiceren</a:t>
            </a:r>
          </a:p>
          <a:p>
            <a:pPr lvl="0"/>
            <a:r>
              <a:rPr lang="nl-NL"/>
              <a:t>- Administreren</a:t>
            </a:r>
          </a:p>
          <a:p>
            <a:endParaRPr lang="nl-NL"/>
          </a:p>
        </p:txBody>
      </p:sp>
      <p:sp>
        <p:nvSpPr>
          <p:cNvPr id="4" name="Tijdelijke aanduiding voor dianummer 3"/>
          <p:cNvSpPr>
            <a:spLocks noGrp="1"/>
          </p:cNvSpPr>
          <p:nvPr>
            <p:ph type="sldNum" sz="quarter" idx="5"/>
          </p:nvPr>
        </p:nvSpPr>
        <p:spPr/>
        <p:txBody>
          <a:bodyPr/>
          <a:lstStyle/>
          <a:p>
            <a:fld id="{62F4C9D9-B8BF-42B2-9FFF-F79114D511C7}" type="slidenum">
              <a:rPr lang="nl-NL" smtClean="0"/>
              <a:t>2</a:t>
            </a:fld>
            <a:endParaRPr lang="nl-NL"/>
          </a:p>
        </p:txBody>
      </p:sp>
    </p:spTree>
    <p:extLst>
      <p:ext uri="{BB962C8B-B14F-4D97-AF65-F5344CB8AC3E}">
        <p14:creationId xmlns:p14="http://schemas.microsoft.com/office/powerpoint/2010/main" val="21452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Wanneer een oefenprogramma niet beschikbaar is, is minder erg dan dat een </a:t>
            </a:r>
            <a:r>
              <a:rPr lang="nl-NL" dirty="0" err="1"/>
              <a:t>toetssysteem</a:t>
            </a:r>
            <a:r>
              <a:rPr lang="nl-NL" dirty="0"/>
              <a:t> niet beschikbaar is in de </a:t>
            </a:r>
            <a:r>
              <a:rPr lang="nl-NL" dirty="0" err="1"/>
              <a:t>toetsweek</a:t>
            </a:r>
            <a:r>
              <a:rPr lang="nl-NL" dirty="0"/>
              <a:t>.</a:t>
            </a:r>
          </a:p>
          <a:p>
            <a:r>
              <a:rPr lang="nl-NL" dirty="0"/>
              <a:t>Dat geldt ook voor de juistheid van informatie. Voor een toets is dat cruciaal en moet er extra aandacht zijn voor de juistheid van de resultaten.</a:t>
            </a:r>
          </a:p>
          <a:p>
            <a:r>
              <a:rPr lang="nl-NL" dirty="0"/>
              <a:t>Voor de gevoeligheid: een roosterprogramma is minder gevoelig, dan een LVS en/of SIS waarin persoonlijke gegevens staan.</a:t>
            </a:r>
          </a:p>
        </p:txBody>
      </p:sp>
      <p:sp>
        <p:nvSpPr>
          <p:cNvPr id="4" name="Tijdelijke aanduiding voor dianummer 3"/>
          <p:cNvSpPr>
            <a:spLocks noGrp="1"/>
          </p:cNvSpPr>
          <p:nvPr>
            <p:ph type="sldNum" sz="quarter" idx="5"/>
          </p:nvPr>
        </p:nvSpPr>
        <p:spPr/>
        <p:txBody>
          <a:bodyPr/>
          <a:lstStyle/>
          <a:p>
            <a:fld id="{62F4C9D9-B8BF-42B2-9FFF-F79114D511C7}" type="slidenum">
              <a:rPr lang="nl-NL" smtClean="0"/>
              <a:t>4</a:t>
            </a:fld>
            <a:endParaRPr lang="nl-NL"/>
          </a:p>
        </p:txBody>
      </p:sp>
    </p:spTree>
    <p:extLst>
      <p:ext uri="{BB962C8B-B14F-4D97-AF65-F5344CB8AC3E}">
        <p14:creationId xmlns:p14="http://schemas.microsoft.com/office/powerpoint/2010/main" val="382517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62A9A-9622-4D7A-A1A2-C55FF970588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3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F4C9D9-B8BF-42B2-9FFF-F79114D511C7}" type="slidenum">
              <a:rPr lang="nl-NL" smtClean="0"/>
              <a:t>7</a:t>
            </a:fld>
            <a:endParaRPr lang="nl-NL"/>
          </a:p>
        </p:txBody>
      </p:sp>
    </p:spTree>
    <p:extLst>
      <p:ext uri="{BB962C8B-B14F-4D97-AF65-F5344CB8AC3E}">
        <p14:creationId xmlns:p14="http://schemas.microsoft.com/office/powerpoint/2010/main" val="1191983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Voorbeeld van aansluiting op stand van techniek en dreigingsbeeld: met name voor  de back-upinrichting, die is tegenwoordig nog belangrijker in het licht van ransomware. Naast het testen van herstel, is nu ook aangemerkt dat de integriteit van de back-up gecontroleerd moet worden. Ook dient de back-up afdoende beschermd te zijn, zoals gescheiden van het netwerk.</a:t>
            </a:r>
          </a:p>
          <a:p>
            <a:endParaRPr lang="nl-NL"/>
          </a:p>
          <a:p>
            <a:r>
              <a:rPr lang="nl-NL"/>
              <a:t>Voorbeeld van preciezer: eerder stond bv. dat toegang van gebruikers tot persoonsgegevens streng gecontroleerd moet worden door de leverancier, echter is dat een verantwoordelijkheid van de afnemer (schoolinstelling). Wel is het een verantwoordelijkheid van de leverancier om te voorzien in de inzicht, zodat de school dit kan controleren. Dat geldt bv. ook voor het kunnen verwijderen van persoonsgegevens, wat een verplichting is vanuit de AVG.</a:t>
            </a:r>
          </a:p>
        </p:txBody>
      </p:sp>
      <p:sp>
        <p:nvSpPr>
          <p:cNvPr id="4" name="Tijdelijke aanduiding voor dianummer 3"/>
          <p:cNvSpPr>
            <a:spLocks noGrp="1"/>
          </p:cNvSpPr>
          <p:nvPr>
            <p:ph type="sldNum" sz="quarter" idx="5"/>
          </p:nvPr>
        </p:nvSpPr>
        <p:spPr/>
        <p:txBody>
          <a:bodyPr/>
          <a:lstStyle/>
          <a:p>
            <a:fld id="{62F4C9D9-B8BF-42B2-9FFF-F79114D511C7}" type="slidenum">
              <a:rPr lang="nl-NL" smtClean="0"/>
              <a:t>8</a:t>
            </a:fld>
            <a:endParaRPr lang="nl-NL"/>
          </a:p>
        </p:txBody>
      </p:sp>
    </p:spTree>
    <p:extLst>
      <p:ext uri="{BB962C8B-B14F-4D97-AF65-F5344CB8AC3E}">
        <p14:creationId xmlns:p14="http://schemas.microsoft.com/office/powerpoint/2010/main" val="7418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01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7E8FB-F411-4E43-A3BF-4C7C54332A5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A73B9EF-C672-4193-82ED-C9988E7CC9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A39F785-3BA7-4D0D-B6AD-445AEA8C2151}"/>
              </a:ext>
            </a:extLst>
          </p:cNvPr>
          <p:cNvSpPr>
            <a:spLocks noGrp="1"/>
          </p:cNvSpPr>
          <p:nvPr>
            <p:ph type="dt" sz="half" idx="10"/>
          </p:nvPr>
        </p:nvSpPr>
        <p:spPr/>
        <p:txBody>
          <a:bodyPr/>
          <a:lstStyle/>
          <a:p>
            <a:fld id="{AAB7E070-732E-47E2-A6FC-2D26DE32ADB8}" type="datetimeFigureOut">
              <a:rPr lang="nl-NL" smtClean="0"/>
              <a:t>20-3-2026</a:t>
            </a:fld>
            <a:endParaRPr lang="nl-NL"/>
          </a:p>
        </p:txBody>
      </p:sp>
      <p:sp>
        <p:nvSpPr>
          <p:cNvPr id="5" name="Tijdelijke aanduiding voor voettekst 4">
            <a:extLst>
              <a:ext uri="{FF2B5EF4-FFF2-40B4-BE49-F238E27FC236}">
                <a16:creationId xmlns:a16="http://schemas.microsoft.com/office/drawing/2014/main" id="{873AF601-3684-457E-91D5-037B76A1C4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84FA303-8D95-446C-A816-54253C388F81}"/>
              </a:ext>
            </a:extLst>
          </p:cNvPr>
          <p:cNvSpPr>
            <a:spLocks noGrp="1"/>
          </p:cNvSpPr>
          <p:nvPr>
            <p:ph type="sldNum" sz="quarter" idx="12"/>
          </p:nvPr>
        </p:nvSpPr>
        <p:spPr/>
        <p:txBody>
          <a:bodyPr/>
          <a:lstStyle/>
          <a:p>
            <a:fld id="{31AB7889-664F-4F8E-B65B-3B0959423901}" type="slidenum">
              <a:rPr lang="nl-NL" smtClean="0"/>
              <a:t>‹nr.›</a:t>
            </a:fld>
            <a:endParaRPr lang="nl-NL"/>
          </a:p>
        </p:txBody>
      </p:sp>
    </p:spTree>
    <p:extLst>
      <p:ext uri="{BB962C8B-B14F-4D97-AF65-F5344CB8AC3E}">
        <p14:creationId xmlns:p14="http://schemas.microsoft.com/office/powerpoint/2010/main" val="3498320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096A45-713C-46E7-A42D-8ECE49EEED4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1F3530B-F64B-408B-91FB-B5C90A94A9E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B98CF0-9162-4782-A979-8B8CC6D598DA}"/>
              </a:ext>
            </a:extLst>
          </p:cNvPr>
          <p:cNvSpPr>
            <a:spLocks noGrp="1"/>
          </p:cNvSpPr>
          <p:nvPr>
            <p:ph type="dt" sz="half" idx="10"/>
          </p:nvPr>
        </p:nvSpPr>
        <p:spPr/>
        <p:txBody>
          <a:bodyPr/>
          <a:lstStyle/>
          <a:p>
            <a:fld id="{AAB7E070-732E-47E2-A6FC-2D26DE32ADB8}" type="datetimeFigureOut">
              <a:rPr lang="nl-NL" smtClean="0"/>
              <a:t>20-3-2026</a:t>
            </a:fld>
            <a:endParaRPr lang="nl-NL"/>
          </a:p>
        </p:txBody>
      </p:sp>
      <p:sp>
        <p:nvSpPr>
          <p:cNvPr id="5" name="Tijdelijke aanduiding voor voettekst 4">
            <a:extLst>
              <a:ext uri="{FF2B5EF4-FFF2-40B4-BE49-F238E27FC236}">
                <a16:creationId xmlns:a16="http://schemas.microsoft.com/office/drawing/2014/main" id="{6135E58A-ACEF-4AF6-B3D8-ADC41BD9C0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CC36CF-A0F2-460D-9348-8556F79E6172}"/>
              </a:ext>
            </a:extLst>
          </p:cNvPr>
          <p:cNvSpPr>
            <a:spLocks noGrp="1"/>
          </p:cNvSpPr>
          <p:nvPr>
            <p:ph type="sldNum" sz="quarter" idx="12"/>
          </p:nvPr>
        </p:nvSpPr>
        <p:spPr/>
        <p:txBody>
          <a:bodyPr/>
          <a:lstStyle/>
          <a:p>
            <a:fld id="{31AB7889-664F-4F8E-B65B-3B0959423901}" type="slidenum">
              <a:rPr lang="nl-NL" smtClean="0"/>
              <a:t>‹nr.›</a:t>
            </a:fld>
            <a:endParaRPr lang="nl-NL"/>
          </a:p>
        </p:txBody>
      </p:sp>
    </p:spTree>
    <p:extLst>
      <p:ext uri="{BB962C8B-B14F-4D97-AF65-F5344CB8AC3E}">
        <p14:creationId xmlns:p14="http://schemas.microsoft.com/office/powerpoint/2010/main" val="3815686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E2C7BE8-C305-4C1F-A8BD-D7FBB11320D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25854A8-8802-456E-8F81-6855E71916F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0154B66-AC4C-4106-AD9E-C5728D0368B2}"/>
              </a:ext>
            </a:extLst>
          </p:cNvPr>
          <p:cNvSpPr>
            <a:spLocks noGrp="1"/>
          </p:cNvSpPr>
          <p:nvPr>
            <p:ph type="dt" sz="half" idx="10"/>
          </p:nvPr>
        </p:nvSpPr>
        <p:spPr/>
        <p:txBody>
          <a:bodyPr/>
          <a:lstStyle/>
          <a:p>
            <a:fld id="{AAB7E070-732E-47E2-A6FC-2D26DE32ADB8}" type="datetimeFigureOut">
              <a:rPr lang="nl-NL" smtClean="0"/>
              <a:t>20-3-2026</a:t>
            </a:fld>
            <a:endParaRPr lang="nl-NL"/>
          </a:p>
        </p:txBody>
      </p:sp>
      <p:sp>
        <p:nvSpPr>
          <p:cNvPr id="5" name="Tijdelijke aanduiding voor voettekst 4">
            <a:extLst>
              <a:ext uri="{FF2B5EF4-FFF2-40B4-BE49-F238E27FC236}">
                <a16:creationId xmlns:a16="http://schemas.microsoft.com/office/drawing/2014/main" id="{5AFFB826-732F-42A2-A3B0-F627742EF3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00B9A2-D3CB-41D6-A009-C5540F6B5092}"/>
              </a:ext>
            </a:extLst>
          </p:cNvPr>
          <p:cNvSpPr>
            <a:spLocks noGrp="1"/>
          </p:cNvSpPr>
          <p:nvPr>
            <p:ph type="sldNum" sz="quarter" idx="12"/>
          </p:nvPr>
        </p:nvSpPr>
        <p:spPr/>
        <p:txBody>
          <a:bodyPr/>
          <a:lstStyle/>
          <a:p>
            <a:fld id="{31AB7889-664F-4F8E-B65B-3B0959423901}" type="slidenum">
              <a:rPr lang="nl-NL" smtClean="0"/>
              <a:t>‹nr.›</a:t>
            </a:fld>
            <a:endParaRPr lang="nl-NL"/>
          </a:p>
        </p:txBody>
      </p:sp>
    </p:spTree>
    <p:extLst>
      <p:ext uri="{BB962C8B-B14F-4D97-AF65-F5344CB8AC3E}">
        <p14:creationId xmlns:p14="http://schemas.microsoft.com/office/powerpoint/2010/main" val="2212291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type="obj">
  <p:cSld name="Titel en 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302067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2D35A-7686-43DC-8BC1-14BB025DEC4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2FA827A-9DC9-46E0-B754-EFA0D6E2F02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C25FDA3-2FD0-4AF6-BF3D-7CACC6CA68F1}"/>
              </a:ext>
            </a:extLst>
          </p:cNvPr>
          <p:cNvSpPr>
            <a:spLocks noGrp="1"/>
          </p:cNvSpPr>
          <p:nvPr>
            <p:ph type="dt" sz="half" idx="10"/>
          </p:nvPr>
        </p:nvSpPr>
        <p:spPr/>
        <p:txBody>
          <a:bodyPr/>
          <a:lstStyle/>
          <a:p>
            <a:fld id="{AAB7E070-732E-47E2-A6FC-2D26DE32ADB8}" type="datetimeFigureOut">
              <a:rPr lang="nl-NL" smtClean="0"/>
              <a:t>20-3-2026</a:t>
            </a:fld>
            <a:endParaRPr lang="nl-NL"/>
          </a:p>
        </p:txBody>
      </p:sp>
      <p:sp>
        <p:nvSpPr>
          <p:cNvPr id="5" name="Tijdelijke aanduiding voor voettekst 4">
            <a:extLst>
              <a:ext uri="{FF2B5EF4-FFF2-40B4-BE49-F238E27FC236}">
                <a16:creationId xmlns:a16="http://schemas.microsoft.com/office/drawing/2014/main" id="{95F7FC93-A175-4B93-A3CE-E6A39C28F0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95A443-C584-45D9-A4B8-A318402AE64F}"/>
              </a:ext>
            </a:extLst>
          </p:cNvPr>
          <p:cNvSpPr>
            <a:spLocks noGrp="1"/>
          </p:cNvSpPr>
          <p:nvPr>
            <p:ph type="sldNum" sz="quarter" idx="12"/>
          </p:nvPr>
        </p:nvSpPr>
        <p:spPr/>
        <p:txBody>
          <a:bodyPr/>
          <a:lstStyle/>
          <a:p>
            <a:fld id="{31AB7889-664F-4F8E-B65B-3B0959423901}" type="slidenum">
              <a:rPr lang="nl-NL" smtClean="0"/>
              <a:t>‹nr.›</a:t>
            </a:fld>
            <a:endParaRPr lang="nl-NL"/>
          </a:p>
        </p:txBody>
      </p:sp>
    </p:spTree>
    <p:extLst>
      <p:ext uri="{BB962C8B-B14F-4D97-AF65-F5344CB8AC3E}">
        <p14:creationId xmlns:p14="http://schemas.microsoft.com/office/powerpoint/2010/main" val="130413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69746A-59F6-4137-923D-2B7CD3FB5CD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E3FE354-9C6E-4BF9-9FDC-DBD87FA12B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8EBFA8-AF47-4A12-B0D1-AEF26DCCFF34}"/>
              </a:ext>
            </a:extLst>
          </p:cNvPr>
          <p:cNvSpPr>
            <a:spLocks noGrp="1"/>
          </p:cNvSpPr>
          <p:nvPr>
            <p:ph type="dt" sz="half" idx="10"/>
          </p:nvPr>
        </p:nvSpPr>
        <p:spPr/>
        <p:txBody>
          <a:bodyPr/>
          <a:lstStyle/>
          <a:p>
            <a:fld id="{AAB7E070-732E-47E2-A6FC-2D26DE32ADB8}" type="datetimeFigureOut">
              <a:rPr lang="nl-NL" smtClean="0"/>
              <a:t>20-3-2026</a:t>
            </a:fld>
            <a:endParaRPr lang="nl-NL"/>
          </a:p>
        </p:txBody>
      </p:sp>
      <p:sp>
        <p:nvSpPr>
          <p:cNvPr id="5" name="Tijdelijke aanduiding voor voettekst 4">
            <a:extLst>
              <a:ext uri="{FF2B5EF4-FFF2-40B4-BE49-F238E27FC236}">
                <a16:creationId xmlns:a16="http://schemas.microsoft.com/office/drawing/2014/main" id="{696C6B49-7D7F-49FD-B78C-CC2E4560C9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1C13DC-F855-4337-A0C0-A269EB43FB91}"/>
              </a:ext>
            </a:extLst>
          </p:cNvPr>
          <p:cNvSpPr>
            <a:spLocks noGrp="1"/>
          </p:cNvSpPr>
          <p:nvPr>
            <p:ph type="sldNum" sz="quarter" idx="12"/>
          </p:nvPr>
        </p:nvSpPr>
        <p:spPr/>
        <p:txBody>
          <a:bodyPr/>
          <a:lstStyle/>
          <a:p>
            <a:fld id="{31AB7889-664F-4F8E-B65B-3B0959423901}" type="slidenum">
              <a:rPr lang="nl-NL" smtClean="0"/>
              <a:t>‹nr.›</a:t>
            </a:fld>
            <a:endParaRPr lang="nl-NL"/>
          </a:p>
        </p:txBody>
      </p:sp>
    </p:spTree>
    <p:extLst>
      <p:ext uri="{BB962C8B-B14F-4D97-AF65-F5344CB8AC3E}">
        <p14:creationId xmlns:p14="http://schemas.microsoft.com/office/powerpoint/2010/main" val="10719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0139A-5921-4B33-8ACB-C8EB0860BDF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AEDA94D-530F-4416-BF15-1AEBC2A5C79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1CC3133-0DF2-436E-9E78-30929E8B7DE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F0A71B5-E31C-4F66-9BFA-B0C2AAE46AC8}"/>
              </a:ext>
            </a:extLst>
          </p:cNvPr>
          <p:cNvSpPr>
            <a:spLocks noGrp="1"/>
          </p:cNvSpPr>
          <p:nvPr>
            <p:ph type="dt" sz="half" idx="10"/>
          </p:nvPr>
        </p:nvSpPr>
        <p:spPr/>
        <p:txBody>
          <a:bodyPr/>
          <a:lstStyle/>
          <a:p>
            <a:fld id="{AAB7E070-732E-47E2-A6FC-2D26DE32ADB8}" type="datetimeFigureOut">
              <a:rPr lang="nl-NL" smtClean="0"/>
              <a:t>20-3-2026</a:t>
            </a:fld>
            <a:endParaRPr lang="nl-NL"/>
          </a:p>
        </p:txBody>
      </p:sp>
      <p:sp>
        <p:nvSpPr>
          <p:cNvPr id="6" name="Tijdelijke aanduiding voor voettekst 5">
            <a:extLst>
              <a:ext uri="{FF2B5EF4-FFF2-40B4-BE49-F238E27FC236}">
                <a16:creationId xmlns:a16="http://schemas.microsoft.com/office/drawing/2014/main" id="{5EB8858A-5A0C-404F-868B-BF753C82EC0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C80900-D20C-4962-8CD7-B8906AE9E532}"/>
              </a:ext>
            </a:extLst>
          </p:cNvPr>
          <p:cNvSpPr>
            <a:spLocks noGrp="1"/>
          </p:cNvSpPr>
          <p:nvPr>
            <p:ph type="sldNum" sz="quarter" idx="12"/>
          </p:nvPr>
        </p:nvSpPr>
        <p:spPr/>
        <p:txBody>
          <a:bodyPr/>
          <a:lstStyle/>
          <a:p>
            <a:fld id="{31AB7889-664F-4F8E-B65B-3B0959423901}" type="slidenum">
              <a:rPr lang="nl-NL" smtClean="0"/>
              <a:t>‹nr.›</a:t>
            </a:fld>
            <a:endParaRPr lang="nl-NL"/>
          </a:p>
        </p:txBody>
      </p:sp>
    </p:spTree>
    <p:extLst>
      <p:ext uri="{BB962C8B-B14F-4D97-AF65-F5344CB8AC3E}">
        <p14:creationId xmlns:p14="http://schemas.microsoft.com/office/powerpoint/2010/main" val="214516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819FD-4495-4047-932C-D163891E353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5F5C83D-6057-4280-93C2-9E0C4920F5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E28DA1C-A4F4-439E-91DE-A87C89CABA7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57692DC-70C1-45B6-865D-BA35ACB603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58FD6FB-6824-44C0-BCF5-9CC3DEB8E5D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3EBE005-4FBF-453C-BCA3-9252ECB42AF5}"/>
              </a:ext>
            </a:extLst>
          </p:cNvPr>
          <p:cNvSpPr>
            <a:spLocks noGrp="1"/>
          </p:cNvSpPr>
          <p:nvPr>
            <p:ph type="dt" sz="half" idx="10"/>
          </p:nvPr>
        </p:nvSpPr>
        <p:spPr/>
        <p:txBody>
          <a:bodyPr/>
          <a:lstStyle/>
          <a:p>
            <a:fld id="{AAB7E070-732E-47E2-A6FC-2D26DE32ADB8}" type="datetimeFigureOut">
              <a:rPr lang="nl-NL" smtClean="0"/>
              <a:t>20-3-2026</a:t>
            </a:fld>
            <a:endParaRPr lang="nl-NL"/>
          </a:p>
        </p:txBody>
      </p:sp>
      <p:sp>
        <p:nvSpPr>
          <p:cNvPr id="8" name="Tijdelijke aanduiding voor voettekst 7">
            <a:extLst>
              <a:ext uri="{FF2B5EF4-FFF2-40B4-BE49-F238E27FC236}">
                <a16:creationId xmlns:a16="http://schemas.microsoft.com/office/drawing/2014/main" id="{E56CB73D-E630-4F8E-B099-65D017355FD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279D6D8-8FE0-4E20-8AAA-2252AEB39461}"/>
              </a:ext>
            </a:extLst>
          </p:cNvPr>
          <p:cNvSpPr>
            <a:spLocks noGrp="1"/>
          </p:cNvSpPr>
          <p:nvPr>
            <p:ph type="sldNum" sz="quarter" idx="12"/>
          </p:nvPr>
        </p:nvSpPr>
        <p:spPr/>
        <p:txBody>
          <a:bodyPr/>
          <a:lstStyle/>
          <a:p>
            <a:fld id="{31AB7889-664F-4F8E-B65B-3B0959423901}" type="slidenum">
              <a:rPr lang="nl-NL" smtClean="0"/>
              <a:t>‹nr.›</a:t>
            </a:fld>
            <a:endParaRPr lang="nl-NL"/>
          </a:p>
        </p:txBody>
      </p:sp>
    </p:spTree>
    <p:extLst>
      <p:ext uri="{BB962C8B-B14F-4D97-AF65-F5344CB8AC3E}">
        <p14:creationId xmlns:p14="http://schemas.microsoft.com/office/powerpoint/2010/main" val="2644278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2102FB-AF09-4956-85D8-F6EEEE5E2EF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63CB4C4-7464-4AA6-B90F-60FF9079D645}"/>
              </a:ext>
            </a:extLst>
          </p:cNvPr>
          <p:cNvSpPr>
            <a:spLocks noGrp="1"/>
          </p:cNvSpPr>
          <p:nvPr>
            <p:ph type="dt" sz="half" idx="10"/>
          </p:nvPr>
        </p:nvSpPr>
        <p:spPr/>
        <p:txBody>
          <a:bodyPr/>
          <a:lstStyle/>
          <a:p>
            <a:fld id="{AAB7E070-732E-47E2-A6FC-2D26DE32ADB8}" type="datetimeFigureOut">
              <a:rPr lang="nl-NL" smtClean="0"/>
              <a:t>20-3-2026</a:t>
            </a:fld>
            <a:endParaRPr lang="nl-NL"/>
          </a:p>
        </p:txBody>
      </p:sp>
      <p:sp>
        <p:nvSpPr>
          <p:cNvPr id="4" name="Tijdelijke aanduiding voor voettekst 3">
            <a:extLst>
              <a:ext uri="{FF2B5EF4-FFF2-40B4-BE49-F238E27FC236}">
                <a16:creationId xmlns:a16="http://schemas.microsoft.com/office/drawing/2014/main" id="{EC1D6F2A-A3D4-4012-B6BE-A17DABCA7E8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C39D7AC-58A8-4B2F-9A9C-0ADE97EBE11E}"/>
              </a:ext>
            </a:extLst>
          </p:cNvPr>
          <p:cNvSpPr>
            <a:spLocks noGrp="1"/>
          </p:cNvSpPr>
          <p:nvPr>
            <p:ph type="sldNum" sz="quarter" idx="12"/>
          </p:nvPr>
        </p:nvSpPr>
        <p:spPr/>
        <p:txBody>
          <a:bodyPr/>
          <a:lstStyle/>
          <a:p>
            <a:fld id="{31AB7889-664F-4F8E-B65B-3B0959423901}" type="slidenum">
              <a:rPr lang="nl-NL" smtClean="0"/>
              <a:t>‹nr.›</a:t>
            </a:fld>
            <a:endParaRPr lang="nl-NL"/>
          </a:p>
        </p:txBody>
      </p:sp>
    </p:spTree>
    <p:extLst>
      <p:ext uri="{BB962C8B-B14F-4D97-AF65-F5344CB8AC3E}">
        <p14:creationId xmlns:p14="http://schemas.microsoft.com/office/powerpoint/2010/main" val="339395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847099B-FDB1-41FA-85BD-6CC059C595B9}"/>
              </a:ext>
            </a:extLst>
          </p:cNvPr>
          <p:cNvSpPr>
            <a:spLocks noGrp="1"/>
          </p:cNvSpPr>
          <p:nvPr>
            <p:ph type="dt" sz="half" idx="10"/>
          </p:nvPr>
        </p:nvSpPr>
        <p:spPr/>
        <p:txBody>
          <a:bodyPr/>
          <a:lstStyle/>
          <a:p>
            <a:fld id="{AAB7E070-732E-47E2-A6FC-2D26DE32ADB8}" type="datetimeFigureOut">
              <a:rPr lang="nl-NL" smtClean="0"/>
              <a:t>20-3-2026</a:t>
            </a:fld>
            <a:endParaRPr lang="nl-NL"/>
          </a:p>
        </p:txBody>
      </p:sp>
      <p:sp>
        <p:nvSpPr>
          <p:cNvPr id="3" name="Tijdelijke aanduiding voor voettekst 2">
            <a:extLst>
              <a:ext uri="{FF2B5EF4-FFF2-40B4-BE49-F238E27FC236}">
                <a16:creationId xmlns:a16="http://schemas.microsoft.com/office/drawing/2014/main" id="{634CB7D7-5C25-4BEE-8BE4-894FD2F42F8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C8D4A59-E79A-4CDB-A4AE-55D7452400BA}"/>
              </a:ext>
            </a:extLst>
          </p:cNvPr>
          <p:cNvSpPr>
            <a:spLocks noGrp="1"/>
          </p:cNvSpPr>
          <p:nvPr>
            <p:ph type="sldNum" sz="quarter" idx="12"/>
          </p:nvPr>
        </p:nvSpPr>
        <p:spPr/>
        <p:txBody>
          <a:bodyPr/>
          <a:lstStyle/>
          <a:p>
            <a:fld id="{31AB7889-664F-4F8E-B65B-3B0959423901}" type="slidenum">
              <a:rPr lang="nl-NL" smtClean="0"/>
              <a:t>‹nr.›</a:t>
            </a:fld>
            <a:endParaRPr lang="nl-NL"/>
          </a:p>
        </p:txBody>
      </p:sp>
    </p:spTree>
    <p:extLst>
      <p:ext uri="{BB962C8B-B14F-4D97-AF65-F5344CB8AC3E}">
        <p14:creationId xmlns:p14="http://schemas.microsoft.com/office/powerpoint/2010/main" val="485354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B2D09-2CEE-49AA-B27E-B3633BB865A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6894FB7-31BF-4D1D-B12E-F9216E9E8D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C5E0E87-057A-4D5D-89E3-6BCC0E8C3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DC0E6A7-1D34-40C7-B200-D62710D9BACC}"/>
              </a:ext>
            </a:extLst>
          </p:cNvPr>
          <p:cNvSpPr>
            <a:spLocks noGrp="1"/>
          </p:cNvSpPr>
          <p:nvPr>
            <p:ph type="dt" sz="half" idx="10"/>
          </p:nvPr>
        </p:nvSpPr>
        <p:spPr/>
        <p:txBody>
          <a:bodyPr/>
          <a:lstStyle/>
          <a:p>
            <a:fld id="{AAB7E070-732E-47E2-A6FC-2D26DE32ADB8}" type="datetimeFigureOut">
              <a:rPr lang="nl-NL" smtClean="0"/>
              <a:t>20-3-2026</a:t>
            </a:fld>
            <a:endParaRPr lang="nl-NL"/>
          </a:p>
        </p:txBody>
      </p:sp>
      <p:sp>
        <p:nvSpPr>
          <p:cNvPr id="6" name="Tijdelijke aanduiding voor voettekst 5">
            <a:extLst>
              <a:ext uri="{FF2B5EF4-FFF2-40B4-BE49-F238E27FC236}">
                <a16:creationId xmlns:a16="http://schemas.microsoft.com/office/drawing/2014/main" id="{56BAA039-6098-4A51-9BE8-1F2476B92C0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FF948E6-F3BE-4234-B745-ACD9D81892B2}"/>
              </a:ext>
            </a:extLst>
          </p:cNvPr>
          <p:cNvSpPr>
            <a:spLocks noGrp="1"/>
          </p:cNvSpPr>
          <p:nvPr>
            <p:ph type="sldNum" sz="quarter" idx="12"/>
          </p:nvPr>
        </p:nvSpPr>
        <p:spPr/>
        <p:txBody>
          <a:bodyPr/>
          <a:lstStyle/>
          <a:p>
            <a:fld id="{31AB7889-664F-4F8E-B65B-3B0959423901}" type="slidenum">
              <a:rPr lang="nl-NL" smtClean="0"/>
              <a:t>‹nr.›</a:t>
            </a:fld>
            <a:endParaRPr lang="nl-NL"/>
          </a:p>
        </p:txBody>
      </p:sp>
    </p:spTree>
    <p:extLst>
      <p:ext uri="{BB962C8B-B14F-4D97-AF65-F5344CB8AC3E}">
        <p14:creationId xmlns:p14="http://schemas.microsoft.com/office/powerpoint/2010/main" val="177605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CCCBA-3E4E-4294-9178-B3C7B70B502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EB32E81-1098-4436-BBFB-C4F01D5CCF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F570495-55BA-4F0A-81EF-E607AA2E2B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045A57F-92CE-4286-85AA-A47058F57060}"/>
              </a:ext>
            </a:extLst>
          </p:cNvPr>
          <p:cNvSpPr>
            <a:spLocks noGrp="1"/>
          </p:cNvSpPr>
          <p:nvPr>
            <p:ph type="dt" sz="half" idx="10"/>
          </p:nvPr>
        </p:nvSpPr>
        <p:spPr/>
        <p:txBody>
          <a:bodyPr/>
          <a:lstStyle/>
          <a:p>
            <a:fld id="{AAB7E070-732E-47E2-A6FC-2D26DE32ADB8}" type="datetimeFigureOut">
              <a:rPr lang="nl-NL" smtClean="0"/>
              <a:t>20-3-2026</a:t>
            </a:fld>
            <a:endParaRPr lang="nl-NL"/>
          </a:p>
        </p:txBody>
      </p:sp>
      <p:sp>
        <p:nvSpPr>
          <p:cNvPr id="6" name="Tijdelijke aanduiding voor voettekst 5">
            <a:extLst>
              <a:ext uri="{FF2B5EF4-FFF2-40B4-BE49-F238E27FC236}">
                <a16:creationId xmlns:a16="http://schemas.microsoft.com/office/drawing/2014/main" id="{B4E3AE9F-CA56-492D-AEA7-9B2A7ABBA9B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E6D02D1-C5A5-4D53-B642-B4EFA674FB27}"/>
              </a:ext>
            </a:extLst>
          </p:cNvPr>
          <p:cNvSpPr>
            <a:spLocks noGrp="1"/>
          </p:cNvSpPr>
          <p:nvPr>
            <p:ph type="sldNum" sz="quarter" idx="12"/>
          </p:nvPr>
        </p:nvSpPr>
        <p:spPr/>
        <p:txBody>
          <a:bodyPr/>
          <a:lstStyle/>
          <a:p>
            <a:fld id="{31AB7889-664F-4F8E-B65B-3B0959423901}" type="slidenum">
              <a:rPr lang="nl-NL" smtClean="0"/>
              <a:t>‹nr.›</a:t>
            </a:fld>
            <a:endParaRPr lang="nl-NL"/>
          </a:p>
        </p:txBody>
      </p:sp>
    </p:spTree>
    <p:extLst>
      <p:ext uri="{BB962C8B-B14F-4D97-AF65-F5344CB8AC3E}">
        <p14:creationId xmlns:p14="http://schemas.microsoft.com/office/powerpoint/2010/main" val="372867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8AC113D-48C7-4EC7-9141-023E955A2A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BFD26A5-0F92-4F58-BC20-9D1A90B872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3FA9A6-DC0F-4B65-8A44-378B1D2E1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7E070-732E-47E2-A6FC-2D26DE32ADB8}" type="datetimeFigureOut">
              <a:rPr lang="nl-NL" smtClean="0"/>
              <a:t>20-3-2026</a:t>
            </a:fld>
            <a:endParaRPr lang="nl-NL"/>
          </a:p>
        </p:txBody>
      </p:sp>
      <p:sp>
        <p:nvSpPr>
          <p:cNvPr id="5" name="Tijdelijke aanduiding voor voettekst 4">
            <a:extLst>
              <a:ext uri="{FF2B5EF4-FFF2-40B4-BE49-F238E27FC236}">
                <a16:creationId xmlns:a16="http://schemas.microsoft.com/office/drawing/2014/main" id="{95A711EE-572F-44CB-AAB1-3A3A23F4CF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F9E1487-C862-4E19-BA60-AB807ED3E1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B7889-664F-4F8E-B65B-3B0959423901}" type="slidenum">
              <a:rPr lang="nl-NL" smtClean="0"/>
              <a:t>‹nr.›</a:t>
            </a:fld>
            <a:endParaRPr lang="nl-NL"/>
          </a:p>
        </p:txBody>
      </p:sp>
    </p:spTree>
    <p:extLst>
      <p:ext uri="{BB962C8B-B14F-4D97-AF65-F5344CB8AC3E}">
        <p14:creationId xmlns:p14="http://schemas.microsoft.com/office/powerpoint/2010/main" val="3808222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1856" y="500062"/>
            <a:ext cx="10515600" cy="1325563"/>
          </a:xfrm>
          <a:prstGeom prst="rect">
            <a:avLst/>
          </a:prstGeom>
        </p:spPr>
        <p:txBody>
          <a:bodyPr vert="horz" lIns="91440" tIns="45720" rIns="91440" bIns="45720" rtlCol="0" anchor="ctr">
            <a:normAutofit/>
          </a:bodyPr>
          <a:lstStyle/>
          <a:p>
            <a:r>
              <a:rPr lang="nl-NL" dirty="0"/>
              <a:t>Titelstijl van model bewerken</a:t>
            </a:r>
            <a:endParaRPr lang="en-US" dirty="0"/>
          </a:p>
        </p:txBody>
      </p:sp>
      <p:sp>
        <p:nvSpPr>
          <p:cNvPr id="3" name="Text Placeholder 2"/>
          <p:cNvSpPr>
            <a:spLocks noGrp="1"/>
          </p:cNvSpPr>
          <p:nvPr>
            <p:ph type="body" idx="1"/>
          </p:nvPr>
        </p:nvSpPr>
        <p:spPr>
          <a:xfrm>
            <a:off x="371856" y="1804162"/>
            <a:ext cx="10515600" cy="4351338"/>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3/20/2026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dirty="0"/>
          </a:p>
        </p:txBody>
      </p:sp>
    </p:spTree>
    <p:extLst>
      <p:ext uri="{BB962C8B-B14F-4D97-AF65-F5344CB8AC3E}">
        <p14:creationId xmlns:p14="http://schemas.microsoft.com/office/powerpoint/2010/main" val="59708324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b="1" i="0" kern="1200">
          <a:solidFill>
            <a:srgbClr val="172474"/>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007AC3"/>
        </a:buClr>
        <a:buSzPct val="70000"/>
        <a:buFont typeface=".LucidaGrandeUI" charset="0"/>
        <a:buChar char="►"/>
        <a:defRPr sz="2000" b="0" i="0" kern="1200">
          <a:solidFill>
            <a:srgbClr val="172474"/>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7AC3"/>
        </a:buClr>
        <a:buSzPct val="70000"/>
        <a:buFont typeface=".LucidaGrandeUI" charset="0"/>
        <a:buChar char="►"/>
        <a:defRPr sz="2000" b="0" i="0" kern="1200">
          <a:solidFill>
            <a:srgbClr val="172474"/>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7AC3"/>
        </a:buClr>
        <a:buSzPct val="70000"/>
        <a:buFont typeface=".LucidaGrandeUI" charset="0"/>
        <a:buChar char="►"/>
        <a:defRPr sz="2000" b="0" i="0" kern="1200">
          <a:solidFill>
            <a:srgbClr val="172474"/>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7AC3"/>
        </a:buClr>
        <a:buSzPct val="70000"/>
        <a:buFont typeface=".LucidaGrandeUI" charset="0"/>
        <a:buChar char="►"/>
        <a:defRPr sz="2000" b="0" i="0" kern="1200">
          <a:solidFill>
            <a:srgbClr val="172474"/>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7AC3"/>
        </a:buClr>
        <a:buSzPct val="70000"/>
        <a:buFont typeface=".LucidaGrandeUI" charset="0"/>
        <a:buChar char="►"/>
        <a:defRPr sz="2000" b="0" i="0" kern="1200">
          <a:solidFill>
            <a:srgbClr val="172474"/>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19">
          <p15:clr>
            <a:srgbClr val="F26B43"/>
          </p15:clr>
        </p15:guide>
        <p15:guide id="2" pos="2661">
          <p15:clr>
            <a:srgbClr val="F26B43"/>
          </p15:clr>
        </p15:guide>
        <p15:guide id="3" orient="horz" pos="572">
          <p15:clr>
            <a:srgbClr val="F26B43"/>
          </p15:clr>
        </p15:guide>
        <p15:guide id="4" orient="horz" pos="3748">
          <p15:clr>
            <a:srgbClr val="F26B43"/>
          </p15:clr>
        </p15:guide>
        <p15:guide id="5" pos="3840">
          <p15:clr>
            <a:srgbClr val="F26B43"/>
          </p15:clr>
        </p15:guide>
        <p15:guide id="6" orient="horz" pos="2160">
          <p15:clr>
            <a:srgbClr val="F26B43"/>
          </p15:clr>
        </p15:guide>
        <p15:guide id="7" pos="7355">
          <p15:clr>
            <a:srgbClr val="F26B43"/>
          </p15:clr>
        </p15:guide>
        <p15:guide id="8" pos="2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edustandaard.nl/standaard_afspraken/certificeringsschema-informatiebeveiliging-en-privacy-rosa/certificeringsschema-informatiebeveiliging-en-privacy-rosa-v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6.svg"/><Relationship Id="rId4" Type="http://schemas.openxmlformats.org/officeDocument/2006/relationships/diagramData" Target="../diagrams/data1.xml"/><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edustandaard.nl/app/uploads/2026/01/4.-Certificeringsschema_toetsingskader-v4.0.xlsx" TargetMode="External"/><Relationship Id="rId5" Type="http://schemas.openxmlformats.org/officeDocument/2006/relationships/image" Target="../media/image10.svg"/><Relationship Id="rId4" Type="http://schemas.openxmlformats.org/officeDocument/2006/relationships/hyperlink" Target="https://www.edustandaard.nl/app/uploads/2022/05/4.-Certificeringsschema_toetsingskader-v3.0-1.xls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59EF32B-520F-4025-A66B-DE011133E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36" y="6265250"/>
            <a:ext cx="1962150" cy="42862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62F44BAD-3054-4CD0-8AA2-5779C0F59039}"/>
              </a:ext>
            </a:extLst>
          </p:cNvPr>
          <p:cNvSpPr txBox="1">
            <a:spLocks/>
          </p:cNvSpPr>
          <p:nvPr/>
        </p:nvSpPr>
        <p:spPr>
          <a:xfrm>
            <a:off x="0" y="2103439"/>
            <a:ext cx="12192000" cy="1470025"/>
          </a:xfrm>
          <a:prstGeom prst="rect">
            <a:avLst/>
          </a:prstGeom>
          <a:solidFill>
            <a:srgbClr val="0FA67E"/>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altLang="nl-NL">
                <a:solidFill>
                  <a:schemeClr val="bg1"/>
                </a:solidFill>
              </a:rPr>
              <a:t>Edustandaard</a:t>
            </a:r>
          </a:p>
          <a:p>
            <a:r>
              <a:rPr lang="nl-NL" altLang="nl-NL" sz="3200">
                <a:solidFill>
                  <a:schemeClr val="bg1"/>
                </a:solidFill>
              </a:rPr>
              <a:t>Werkgroep IBP </a:t>
            </a:r>
          </a:p>
        </p:txBody>
      </p:sp>
      <p:sp>
        <p:nvSpPr>
          <p:cNvPr id="7" name="Ondertitel 2">
            <a:extLst>
              <a:ext uri="{FF2B5EF4-FFF2-40B4-BE49-F238E27FC236}">
                <a16:creationId xmlns:a16="http://schemas.microsoft.com/office/drawing/2014/main" id="{EC67718A-78F0-43A8-8F55-EF9F37EC2E8D}"/>
              </a:ext>
            </a:extLst>
          </p:cNvPr>
          <p:cNvSpPr>
            <a:spLocks noGrp="1"/>
          </p:cNvSpPr>
          <p:nvPr>
            <p:ph type="subTitle" idx="1"/>
          </p:nvPr>
        </p:nvSpPr>
        <p:spPr>
          <a:xfrm>
            <a:off x="2072640" y="4030357"/>
            <a:ext cx="7884160" cy="1778000"/>
          </a:xfrm>
          <a:solidFill>
            <a:schemeClr val="bg1">
              <a:lumMod val="85000"/>
            </a:schemeClr>
          </a:solidFill>
        </p:spPr>
        <p:txBody>
          <a:bodyPr anchor="ctr">
            <a:normAutofit/>
          </a:bodyPr>
          <a:lstStyle/>
          <a:p>
            <a:r>
              <a:rPr lang="nl-NL" sz="3000" dirty="0">
                <a:solidFill>
                  <a:schemeClr val="tx1">
                    <a:lumMod val="85000"/>
                    <a:lumOff val="15000"/>
                  </a:schemeClr>
                </a:solidFill>
              </a:rPr>
              <a:t>Afspraak:  </a:t>
            </a:r>
            <a:r>
              <a:rPr lang="nl-NL" sz="3000" dirty="0">
                <a:solidFill>
                  <a:schemeClr val="tx1">
                    <a:lumMod val="85000"/>
                    <a:lumOff val="15000"/>
                  </a:schemeClr>
                </a:solidFill>
                <a:hlinkClick r:id="rId4"/>
              </a:rPr>
              <a:t>Certificeringsschema IBP ROSA </a:t>
            </a:r>
            <a:endParaRPr lang="nl-NL" sz="3000" dirty="0">
              <a:solidFill>
                <a:schemeClr val="tx1">
                  <a:lumMod val="85000"/>
                  <a:lumOff val="15000"/>
                </a:schemeClr>
              </a:solidFill>
            </a:endParaRPr>
          </a:p>
          <a:p>
            <a:r>
              <a:rPr lang="nl-NL" sz="3000" dirty="0">
                <a:solidFill>
                  <a:schemeClr val="tx1">
                    <a:lumMod val="85000"/>
                    <a:lumOff val="15000"/>
                  </a:schemeClr>
                </a:solidFill>
              </a:rPr>
              <a:t>Basisbeveiliging van onderwijstoepassingen </a:t>
            </a:r>
          </a:p>
        </p:txBody>
      </p:sp>
      <p:sp>
        <p:nvSpPr>
          <p:cNvPr id="2" name="Tekstvak 1">
            <a:extLst>
              <a:ext uri="{FF2B5EF4-FFF2-40B4-BE49-F238E27FC236}">
                <a16:creationId xmlns:a16="http://schemas.microsoft.com/office/drawing/2014/main" id="{AD6D8DA2-C1EB-61BE-55A9-0019C7290E68}"/>
              </a:ext>
            </a:extLst>
          </p:cNvPr>
          <p:cNvSpPr txBox="1"/>
          <p:nvPr/>
        </p:nvSpPr>
        <p:spPr>
          <a:xfrm>
            <a:off x="11039708" y="6324543"/>
            <a:ext cx="1471961" cy="369332"/>
          </a:xfrm>
          <a:prstGeom prst="rect">
            <a:avLst/>
          </a:prstGeom>
          <a:noFill/>
        </p:spPr>
        <p:txBody>
          <a:bodyPr wrap="square" rtlCol="0">
            <a:spAutoFit/>
          </a:bodyPr>
          <a:lstStyle/>
          <a:p>
            <a:r>
              <a:rPr lang="nl-NL" dirty="0"/>
              <a:t>3-3-2026</a:t>
            </a:r>
          </a:p>
        </p:txBody>
      </p:sp>
    </p:spTree>
    <p:extLst>
      <p:ext uri="{BB962C8B-B14F-4D97-AF65-F5344CB8AC3E}">
        <p14:creationId xmlns:p14="http://schemas.microsoft.com/office/powerpoint/2010/main" val="3848118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5" name="Afbeelding 4" descr="Afbeelding met persoon, person, poseren, staand&#10;&#10;Automatisch gegenereerde beschrijving">
            <a:extLst>
              <a:ext uri="{FF2B5EF4-FFF2-40B4-BE49-F238E27FC236}">
                <a16:creationId xmlns:a16="http://schemas.microsoft.com/office/drawing/2014/main" id="{F256E22E-06AD-5381-8330-3F6A6BCCCD06}"/>
              </a:ext>
            </a:extLst>
          </p:cNvPr>
          <p:cNvPicPr/>
          <p:nvPr/>
        </p:nvPicPr>
        <p:blipFill>
          <a:blip r:embed="rId3">
            <a:extLst>
              <a:ext uri="{28A0092B-C50C-407E-A947-70E740481C1C}">
                <a14:useLocalDpi xmlns:a14="http://schemas.microsoft.com/office/drawing/2010/main" val="0"/>
              </a:ext>
            </a:extLst>
          </a:blip>
          <a:stretch>
            <a:fillRect/>
          </a:stretch>
        </p:blipFill>
        <p:spPr>
          <a:xfrm>
            <a:off x="-400594" y="4561041"/>
            <a:ext cx="3456518" cy="2304346"/>
          </a:xfrm>
          <a:prstGeom prst="rect">
            <a:avLst/>
          </a:prstGeom>
        </p:spPr>
      </p:pic>
      <p:pic>
        <p:nvPicPr>
          <p:cNvPr id="93" name="Google Shape;93;p2"/>
          <p:cNvPicPr preferRelativeResize="0"/>
          <p:nvPr/>
        </p:nvPicPr>
        <p:blipFill rotWithShape="1">
          <a:blip r:embed="rId4">
            <a:alphaModFix/>
          </a:blip>
          <a:srcRect/>
          <a:stretch/>
        </p:blipFill>
        <p:spPr>
          <a:xfrm>
            <a:off x="68012" y="74847"/>
            <a:ext cx="5184119" cy="1143000"/>
          </a:xfrm>
          <a:prstGeom prst="rect">
            <a:avLst/>
          </a:prstGeom>
          <a:noFill/>
          <a:ln>
            <a:noFill/>
          </a:ln>
        </p:spPr>
      </p:pic>
      <p:sp>
        <p:nvSpPr>
          <p:cNvPr id="2" name="Google Shape;91;p2">
            <a:extLst>
              <a:ext uri="{FF2B5EF4-FFF2-40B4-BE49-F238E27FC236}">
                <a16:creationId xmlns:a16="http://schemas.microsoft.com/office/drawing/2014/main" id="{78A2DD19-E41C-83EF-6EF6-9E1777585887}"/>
              </a:ext>
            </a:extLst>
          </p:cNvPr>
          <p:cNvSpPr txBox="1"/>
          <p:nvPr/>
        </p:nvSpPr>
        <p:spPr>
          <a:xfrm>
            <a:off x="0" y="1818214"/>
            <a:ext cx="12192000" cy="2605319"/>
          </a:xfrm>
          <a:prstGeom prst="rect">
            <a:avLst/>
          </a:prstGeom>
          <a:solidFill>
            <a:srgbClr val="0FA67E"/>
          </a:solidFill>
          <a:ln>
            <a:noFill/>
          </a:ln>
        </p:spPr>
        <p:txBody>
          <a:bodyPr spcFirstLastPara="1" wrap="square" lIns="91425" tIns="45700" rIns="91425" bIns="45700" anchor="ctr" anchorCtr="0">
            <a:normAutofit/>
          </a:bodyPr>
          <a:lstStyle/>
          <a:p>
            <a:pPr marL="895350" marR="0" lvl="0" algn="l" rtl="0">
              <a:spcBef>
                <a:spcPts val="0"/>
              </a:spcBef>
              <a:spcAft>
                <a:spcPts val="0"/>
              </a:spcAft>
              <a:buClr>
                <a:schemeClr val="lt1"/>
              </a:buClr>
              <a:buSzPts val="4400"/>
              <a:buFont typeface="Calibri"/>
              <a:buNone/>
            </a:pPr>
            <a:endParaRPr lang="nl-NL" sz="4400" b="1" dirty="0">
              <a:solidFill>
                <a:schemeClr val="lt1"/>
              </a:solidFill>
              <a:latin typeface="Calibri"/>
              <a:ea typeface="Calibri"/>
              <a:cs typeface="Calibri"/>
              <a:sym typeface="Calibri"/>
            </a:endParaRPr>
          </a:p>
        </p:txBody>
      </p:sp>
      <p:sp>
        <p:nvSpPr>
          <p:cNvPr id="8" name="Tekstvak 7">
            <a:extLst>
              <a:ext uri="{FF2B5EF4-FFF2-40B4-BE49-F238E27FC236}">
                <a16:creationId xmlns:a16="http://schemas.microsoft.com/office/drawing/2014/main" id="{942FC741-4A0C-76DD-C66C-5F9CB343A27E}"/>
              </a:ext>
            </a:extLst>
          </p:cNvPr>
          <p:cNvSpPr txBox="1"/>
          <p:nvPr/>
        </p:nvSpPr>
        <p:spPr>
          <a:xfrm>
            <a:off x="2715509" y="4884527"/>
            <a:ext cx="3929132" cy="923330"/>
          </a:xfrm>
          <a:prstGeom prst="rect">
            <a:avLst/>
          </a:prstGeom>
          <a:noFill/>
        </p:spPr>
        <p:txBody>
          <a:bodyPr wrap="square" rtlCol="0">
            <a:spAutoFit/>
          </a:bodyPr>
          <a:lstStyle/>
          <a:p>
            <a:r>
              <a:rPr lang="nl-NL" b="1" dirty="0">
                <a:solidFill>
                  <a:srgbClr val="0FA67D"/>
                </a:solidFill>
              </a:rPr>
              <a:t>Jordy van den Elshout</a:t>
            </a:r>
          </a:p>
          <a:p>
            <a:r>
              <a:rPr lang="nl-NL" b="1" dirty="0">
                <a:solidFill>
                  <a:srgbClr val="0FA67D"/>
                </a:solidFill>
              </a:rPr>
              <a:t>Namens de werkgroep </a:t>
            </a:r>
          </a:p>
          <a:p>
            <a:r>
              <a:rPr lang="nl-NL" b="1" dirty="0">
                <a:solidFill>
                  <a:srgbClr val="0FA67D"/>
                </a:solidFill>
              </a:rPr>
              <a:t>IBP en UBV</a:t>
            </a:r>
          </a:p>
        </p:txBody>
      </p:sp>
      <p:sp>
        <p:nvSpPr>
          <p:cNvPr id="9" name="Tekstvak 8">
            <a:extLst>
              <a:ext uri="{FF2B5EF4-FFF2-40B4-BE49-F238E27FC236}">
                <a16:creationId xmlns:a16="http://schemas.microsoft.com/office/drawing/2014/main" id="{FAE42133-6779-A33B-DF4B-27193192ECEE}"/>
              </a:ext>
            </a:extLst>
          </p:cNvPr>
          <p:cNvSpPr txBox="1"/>
          <p:nvPr/>
        </p:nvSpPr>
        <p:spPr>
          <a:xfrm>
            <a:off x="2715509" y="5945685"/>
            <a:ext cx="3456517" cy="646331"/>
          </a:xfrm>
          <a:prstGeom prst="rect">
            <a:avLst/>
          </a:prstGeom>
          <a:noFill/>
        </p:spPr>
        <p:txBody>
          <a:bodyPr wrap="square" rtlCol="0">
            <a:spAutoFit/>
          </a:bodyPr>
          <a:lstStyle/>
          <a:p>
            <a:r>
              <a:rPr lang="nl-NL" b="1" dirty="0">
                <a:solidFill>
                  <a:srgbClr val="0FA67D"/>
                </a:solidFill>
              </a:rPr>
              <a:t>Bereikbaar via j.vandenelshout@kennisnet.nl</a:t>
            </a:r>
          </a:p>
        </p:txBody>
      </p:sp>
      <p:sp>
        <p:nvSpPr>
          <p:cNvPr id="10" name="Titel 9">
            <a:extLst>
              <a:ext uri="{FF2B5EF4-FFF2-40B4-BE49-F238E27FC236}">
                <a16:creationId xmlns:a16="http://schemas.microsoft.com/office/drawing/2014/main" id="{A653970D-8449-B9D9-412E-FF6E04656F52}"/>
              </a:ext>
            </a:extLst>
          </p:cNvPr>
          <p:cNvSpPr>
            <a:spLocks noGrp="1"/>
          </p:cNvSpPr>
          <p:nvPr>
            <p:ph type="title"/>
          </p:nvPr>
        </p:nvSpPr>
        <p:spPr>
          <a:xfrm>
            <a:off x="286120" y="1818214"/>
            <a:ext cx="11771811" cy="2605318"/>
          </a:xfrm>
        </p:spPr>
        <p:txBody>
          <a:bodyPr>
            <a:noAutofit/>
          </a:bodyPr>
          <a:lstStyle/>
          <a:p>
            <a:r>
              <a:rPr lang="nl-NL" sz="3200" dirty="0">
                <a:solidFill>
                  <a:srgbClr val="FFFFFF"/>
                </a:solidFill>
                <a:latin typeface="Calibri" panose="020F0502020204030204" pitchFamily="34" charset="0"/>
                <a:ea typeface="+mn-ea"/>
                <a:cs typeface="+mn-cs"/>
              </a:rPr>
              <a:t>Wij vragen u het belang van deze </a:t>
            </a:r>
            <a:r>
              <a:rPr lang="nl-NL" sz="3200" dirty="0" err="1">
                <a:solidFill>
                  <a:srgbClr val="FFFFFF"/>
                </a:solidFill>
                <a:latin typeface="Calibri" panose="020F0502020204030204" pitchFamily="34" charset="0"/>
                <a:ea typeface="+mn-ea"/>
                <a:cs typeface="+mn-cs"/>
              </a:rPr>
              <a:t>sectorbrede</a:t>
            </a:r>
            <a:r>
              <a:rPr lang="nl-NL" sz="3200" dirty="0">
                <a:solidFill>
                  <a:srgbClr val="FFFFFF"/>
                </a:solidFill>
                <a:latin typeface="Calibri" panose="020F0502020204030204" pitchFamily="34" charset="0"/>
                <a:ea typeface="+mn-ea"/>
                <a:cs typeface="+mn-cs"/>
              </a:rPr>
              <a:t> afspraken te blijven uitdragen binnen uw achterban.</a:t>
            </a:r>
            <a:br>
              <a:rPr lang="nl-NL" sz="3200" dirty="0">
                <a:solidFill>
                  <a:srgbClr val="FFFFFF"/>
                </a:solidFill>
                <a:latin typeface="Calibri" panose="020F0502020204030204" pitchFamily="34" charset="0"/>
                <a:ea typeface="+mn-ea"/>
                <a:cs typeface="+mn-cs"/>
              </a:rPr>
            </a:br>
            <a:r>
              <a:rPr lang="nl-NL" sz="3200" dirty="0">
                <a:solidFill>
                  <a:srgbClr val="FFFFFF"/>
                </a:solidFill>
                <a:latin typeface="Calibri" panose="020F0502020204030204" pitchFamily="34" charset="0"/>
                <a:ea typeface="+mn-ea"/>
                <a:cs typeface="+mn-cs"/>
              </a:rPr>
              <a:t>Mocht er behoefte zijn aan nadere toelichting of gesprek, dan horen wij dat uiteraard graag.</a:t>
            </a:r>
          </a:p>
        </p:txBody>
      </p:sp>
    </p:spTree>
    <p:extLst>
      <p:ext uri="{BB962C8B-B14F-4D97-AF65-F5344CB8AC3E}">
        <p14:creationId xmlns:p14="http://schemas.microsoft.com/office/powerpoint/2010/main" val="3824737035"/>
      </p:ext>
    </p:extLst>
  </p:cSld>
  <p:clrMapOvr>
    <a:masterClrMapping/>
  </p:clrMapOvr>
  <mc:AlternateContent xmlns:mc="http://schemas.openxmlformats.org/markup-compatibility/2006" xmlns:p14="http://schemas.microsoft.com/office/powerpoint/2010/main">
    <mc:Choice Requires="p14">
      <p:transition p14:dur="10" advTm="2355"/>
    </mc:Choice>
    <mc:Fallback xmlns="">
      <p:transition advTm="235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000EAA8D-BCC9-A6CA-D881-FF93A8DCA02D}"/>
              </a:ext>
            </a:extLst>
          </p:cNvPr>
          <p:cNvPicPr>
            <a:picLocks noGrp="1" noChangeAspect="1"/>
          </p:cNvPicPr>
          <p:nvPr>
            <p:ph idx="1"/>
          </p:nvPr>
        </p:nvPicPr>
        <p:blipFill>
          <a:blip r:embed="rId3">
            <a:alphaModFix amt="54000"/>
            <a:extLst>
              <a:ext uri="{28A0092B-C50C-407E-A947-70E740481C1C}">
                <a14:useLocalDpi xmlns:a14="http://schemas.microsoft.com/office/drawing/2010/main" val="0"/>
              </a:ext>
            </a:extLst>
          </a:blip>
          <a:stretch>
            <a:fillRect/>
          </a:stretch>
        </p:blipFill>
        <p:spPr>
          <a:xfrm>
            <a:off x="0" y="-140493"/>
            <a:ext cx="12191999" cy="8127999"/>
          </a:xfrm>
          <a:prstGeom prst="rect">
            <a:avLst/>
          </a:prstGeom>
        </p:spPr>
      </p:pic>
      <p:sp>
        <p:nvSpPr>
          <p:cNvPr id="7" name="Titel 1">
            <a:extLst>
              <a:ext uri="{FF2B5EF4-FFF2-40B4-BE49-F238E27FC236}">
                <a16:creationId xmlns:a16="http://schemas.microsoft.com/office/drawing/2014/main" id="{DA43C99D-24B2-424D-A5D7-6EE4F6DDDCBA}"/>
              </a:ext>
            </a:extLst>
          </p:cNvPr>
          <p:cNvSpPr txBox="1">
            <a:spLocks/>
          </p:cNvSpPr>
          <p:nvPr/>
        </p:nvSpPr>
        <p:spPr>
          <a:xfrm>
            <a:off x="0" y="260648"/>
            <a:ext cx="12192000" cy="1143000"/>
          </a:xfrm>
          <a:prstGeom prst="rect">
            <a:avLst/>
          </a:prstGeom>
          <a:solidFill>
            <a:srgbClr val="0FA67E"/>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763"/>
            <a:endParaRPr lang="nl-NL" sz="3200" b="1">
              <a:solidFill>
                <a:schemeClr val="bg1"/>
              </a:solidFill>
            </a:endParaRPr>
          </a:p>
        </p:txBody>
      </p:sp>
      <p:pic>
        <p:nvPicPr>
          <p:cNvPr id="5" name="Picture 2">
            <a:extLst>
              <a:ext uri="{FF2B5EF4-FFF2-40B4-BE49-F238E27FC236}">
                <a16:creationId xmlns:a16="http://schemas.microsoft.com/office/drawing/2014/main" id="{53812DE6-6696-4A8B-B8C7-C3AEC2B76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36" y="6265250"/>
            <a:ext cx="1962150" cy="428625"/>
          </a:xfrm>
          <a:prstGeom prst="rect">
            <a:avLst/>
          </a:prstGeom>
          <a:noFill/>
          <a:extLst>
            <a:ext uri="{909E8E84-426E-40DD-AFC4-6F175D3DCCD1}">
              <a14:hiddenFill xmlns:a14="http://schemas.microsoft.com/office/drawing/2010/main">
                <a:solidFill>
                  <a:srgbClr val="FFFFFF"/>
                </a:solidFill>
              </a14:hiddenFill>
            </a:ext>
          </a:extLst>
        </p:spPr>
      </p:pic>
      <p:sp>
        <p:nvSpPr>
          <p:cNvPr id="15" name="Titel 14">
            <a:extLst>
              <a:ext uri="{FF2B5EF4-FFF2-40B4-BE49-F238E27FC236}">
                <a16:creationId xmlns:a16="http://schemas.microsoft.com/office/drawing/2014/main" id="{A3405BEE-975B-DD8E-BC2B-C0C54FB65FC4}"/>
              </a:ext>
            </a:extLst>
          </p:cNvPr>
          <p:cNvSpPr>
            <a:spLocks noGrp="1"/>
          </p:cNvSpPr>
          <p:nvPr>
            <p:ph type="title"/>
          </p:nvPr>
        </p:nvSpPr>
        <p:spPr>
          <a:xfrm>
            <a:off x="838199" y="161424"/>
            <a:ext cx="10515600" cy="1325563"/>
          </a:xfrm>
        </p:spPr>
        <p:txBody>
          <a:bodyPr/>
          <a:lstStyle/>
          <a:p>
            <a:pPr rtl="0" eaLnBrk="1" latinLnBrk="0" hangingPunct="1"/>
            <a:r>
              <a:rPr lang="nl-NL" sz="3200" b="1" kern="1200" dirty="0">
                <a:solidFill>
                  <a:srgbClr val="FFFFFF"/>
                </a:solidFill>
                <a:effectLst/>
                <a:latin typeface="Calibri" panose="020F0502020204030204" pitchFamily="34" charset="0"/>
                <a:ea typeface="+mn-ea"/>
                <a:cs typeface="+mn-cs"/>
              </a:rPr>
              <a:t>Het onderwijs is afhankelijk van digitale toepassingen</a:t>
            </a:r>
            <a:endParaRPr lang="nl-NL" dirty="0">
              <a:effectLst/>
            </a:endParaRPr>
          </a:p>
        </p:txBody>
      </p:sp>
      <p:sp>
        <p:nvSpPr>
          <p:cNvPr id="17" name="Tijdelijke aanduiding voor tekst 16">
            <a:extLst>
              <a:ext uri="{FF2B5EF4-FFF2-40B4-BE49-F238E27FC236}">
                <a16:creationId xmlns:a16="http://schemas.microsoft.com/office/drawing/2014/main" id="{BCDA6CD6-AD4B-15F8-08D7-EF66417E3D82}"/>
              </a:ext>
            </a:extLst>
          </p:cNvPr>
          <p:cNvSpPr>
            <a:spLocks noGrp="1"/>
          </p:cNvSpPr>
          <p:nvPr>
            <p:ph type="body" idx="4294967295"/>
          </p:nvPr>
        </p:nvSpPr>
        <p:spPr>
          <a:xfrm>
            <a:off x="2259185" y="1586211"/>
            <a:ext cx="7807923" cy="1325563"/>
          </a:xfrm>
          <a:prstGeom prst="roundRect">
            <a:avLst/>
          </a:prstGeom>
        </p:spPr>
        <p:style>
          <a:lnRef idx="2">
            <a:schemeClr val="accent2"/>
          </a:lnRef>
          <a:fillRef idx="1">
            <a:schemeClr val="lt1"/>
          </a:fillRef>
          <a:effectRef idx="0">
            <a:schemeClr val="accent2"/>
          </a:effectRef>
          <a:fontRef idx="minor">
            <a:schemeClr val="dk1"/>
          </a:fontRef>
        </p:style>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None/>
              <a:tabLst/>
              <a:defRPr/>
            </a:pPr>
            <a:r>
              <a:rPr lang="nl-NL" sz="2800" kern="1200" dirty="0">
                <a:ln w="0"/>
                <a:solidFill>
                  <a:schemeClr val="accent1"/>
                </a:solidFill>
                <a:effectLst>
                  <a:outerShdw blurRad="38100" dist="25400" dir="5400000" algn="ctr" rotWithShape="0">
                    <a:srgbClr val="6E747A">
                      <a:alpha val="43000"/>
                    </a:srgbClr>
                  </a:outerShdw>
                </a:effectLst>
              </a:rPr>
              <a:t>Wanneer een toepassing uitvalt of gegevens uitlekt, komt al snel de vraag op of dit proportioneel en aantoonbaar goed georganiseerd was</a:t>
            </a:r>
            <a:endParaRPr lang="nl-NL"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17217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79A5D-EE81-B620-FCBC-FA4108DEB3A9}"/>
            </a:ext>
          </a:extLst>
        </p:cNvPr>
        <p:cNvGrpSpPr/>
        <p:nvPr/>
      </p:nvGrpSpPr>
      <p:grpSpPr>
        <a:xfrm>
          <a:off x="0" y="0"/>
          <a:ext cx="0" cy="0"/>
          <a:chOff x="0" y="0"/>
          <a:chExt cx="0" cy="0"/>
        </a:xfrm>
      </p:grpSpPr>
      <p:pic>
        <p:nvPicPr>
          <p:cNvPr id="6" name="Tijdelijke aanduiding voor inhoud 3">
            <a:extLst>
              <a:ext uri="{FF2B5EF4-FFF2-40B4-BE49-F238E27FC236}">
                <a16:creationId xmlns:a16="http://schemas.microsoft.com/office/drawing/2014/main" id="{CD8A08B2-E22D-FB90-C350-32C4A6BA9015}"/>
              </a:ext>
            </a:extLst>
          </p:cNvPr>
          <p:cNvPicPr>
            <a:picLocks noChangeAspect="1"/>
          </p:cNvPicPr>
          <p:nvPr/>
        </p:nvPicPr>
        <p:blipFill>
          <a:blip r:embed="rId2">
            <a:alphaModFix amt="23000"/>
            <a:extLst>
              <a:ext uri="{28A0092B-C50C-407E-A947-70E740481C1C}">
                <a14:useLocalDpi xmlns:a14="http://schemas.microsoft.com/office/drawing/2010/main" val="0"/>
              </a:ext>
            </a:extLst>
          </a:blip>
          <a:stretch>
            <a:fillRect/>
          </a:stretch>
        </p:blipFill>
        <p:spPr>
          <a:xfrm>
            <a:off x="0" y="-140493"/>
            <a:ext cx="12191999" cy="8127999"/>
          </a:xfrm>
          <a:prstGeom prst="rect">
            <a:avLst/>
          </a:prstGeom>
        </p:spPr>
      </p:pic>
      <p:sp>
        <p:nvSpPr>
          <p:cNvPr id="7" name="Titel 1">
            <a:extLst>
              <a:ext uri="{FF2B5EF4-FFF2-40B4-BE49-F238E27FC236}">
                <a16:creationId xmlns:a16="http://schemas.microsoft.com/office/drawing/2014/main" id="{C999AE05-9C82-08DF-2F85-5E727D3653F8}"/>
              </a:ext>
            </a:extLst>
          </p:cNvPr>
          <p:cNvSpPr txBox="1">
            <a:spLocks/>
          </p:cNvSpPr>
          <p:nvPr/>
        </p:nvSpPr>
        <p:spPr>
          <a:xfrm>
            <a:off x="0" y="260648"/>
            <a:ext cx="12192000" cy="1143000"/>
          </a:xfrm>
          <a:prstGeom prst="rect">
            <a:avLst/>
          </a:prstGeom>
          <a:solidFill>
            <a:srgbClr val="0FA67E"/>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19138" algn="l" defTabSz="898525"/>
            <a:endParaRPr lang="nl-NL" sz="3200">
              <a:solidFill>
                <a:schemeClr val="bg1"/>
              </a:solidFill>
            </a:endParaRPr>
          </a:p>
        </p:txBody>
      </p:sp>
      <p:pic>
        <p:nvPicPr>
          <p:cNvPr id="5" name="Picture 2">
            <a:extLst>
              <a:ext uri="{FF2B5EF4-FFF2-40B4-BE49-F238E27FC236}">
                <a16:creationId xmlns:a16="http://schemas.microsoft.com/office/drawing/2014/main" id="{E775EB0C-BA63-9A0E-D345-88C43F472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36" y="6265250"/>
            <a:ext cx="1962150" cy="428625"/>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inhoud 11">
            <a:extLst>
              <a:ext uri="{FF2B5EF4-FFF2-40B4-BE49-F238E27FC236}">
                <a16:creationId xmlns:a16="http://schemas.microsoft.com/office/drawing/2014/main" id="{489889CB-F9D1-9F5D-67CC-F9A68E60EC71}"/>
              </a:ext>
            </a:extLst>
          </p:cNvPr>
          <p:cNvSpPr txBox="1">
            <a:spLocks noGrp="1"/>
          </p:cNvSpPr>
          <p:nvPr>
            <p:ph idx="1"/>
          </p:nvPr>
        </p:nvSpPr>
        <p:spPr>
          <a:xfrm>
            <a:off x="2487856" y="1945422"/>
            <a:ext cx="7520538" cy="1771767"/>
          </a:xfrm>
          <a:prstGeom prst="rect">
            <a:avLst/>
          </a:prstGeom>
        </p:spPr>
        <p:style>
          <a:lnRef idx="2">
            <a:schemeClr val="accent6"/>
          </a:lnRef>
          <a:fillRef idx="1">
            <a:schemeClr val="lt1"/>
          </a:fillRef>
          <a:effectRef idx="0">
            <a:schemeClr val="accent6"/>
          </a:effectRef>
          <a:fontRef idx="minor">
            <a:schemeClr val="dk1"/>
          </a:fontRef>
        </p:style>
        <p:txBody>
          <a:bodyPr vert="horz" wrap="square" lIns="91440" tIns="45720" rIns="91440" bIns="45720" rtlCol="0" anchor="t">
            <a:spAutoFit/>
          </a:bodyPr>
          <a:lstStyle/>
          <a:p>
            <a:pPr marL="358775" indent="0">
              <a:buNone/>
              <a:tabLst>
                <a:tab pos="11122025" algn="l"/>
                <a:tab pos="12020550" algn="l"/>
              </a:tabLst>
            </a:pPr>
            <a:r>
              <a:rPr lang="nl-NL" dirty="0"/>
              <a:t>Het Certificeringsschema IBP ROSA is daar de </a:t>
            </a:r>
            <a:r>
              <a:rPr lang="nl-NL" dirty="0" err="1"/>
              <a:t>sectorbrede</a:t>
            </a:r>
            <a:r>
              <a:rPr lang="nl-NL" dirty="0"/>
              <a:t> afspraak voor </a:t>
            </a:r>
          </a:p>
          <a:p>
            <a:pPr marL="358775" indent="0">
              <a:buNone/>
              <a:tabLst>
                <a:tab pos="11122025" algn="l"/>
                <a:tab pos="12020550" algn="l"/>
              </a:tabLst>
            </a:pPr>
            <a:r>
              <a:rPr lang="nl-NL" dirty="0"/>
              <a:t>Met versie 4.0 actualiseren we het basisniveau daarvoor</a:t>
            </a:r>
            <a:endParaRPr lang="nl-NL" dirty="0">
              <a:ea typeface="Calibri"/>
              <a:cs typeface="Calibri"/>
            </a:endParaRPr>
          </a:p>
        </p:txBody>
      </p:sp>
      <p:pic>
        <p:nvPicPr>
          <p:cNvPr id="10" name="Graphic 9" descr="Lijst met effen opvulling">
            <a:extLst>
              <a:ext uri="{FF2B5EF4-FFF2-40B4-BE49-F238E27FC236}">
                <a16:creationId xmlns:a16="http://schemas.microsoft.com/office/drawing/2014/main" id="{A9924384-0043-8DFE-38E0-7F65F0FDEB5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15815" y="1739106"/>
            <a:ext cx="2184400" cy="2184400"/>
          </a:xfrm>
          <a:prstGeom prst="rect">
            <a:avLst/>
          </a:prstGeom>
        </p:spPr>
      </p:pic>
      <p:sp>
        <p:nvSpPr>
          <p:cNvPr id="11" name="Titel 10">
            <a:extLst>
              <a:ext uri="{FF2B5EF4-FFF2-40B4-BE49-F238E27FC236}">
                <a16:creationId xmlns:a16="http://schemas.microsoft.com/office/drawing/2014/main" id="{C506D64E-E296-DA19-0CE7-997106808FA8}"/>
              </a:ext>
            </a:extLst>
          </p:cNvPr>
          <p:cNvSpPr>
            <a:spLocks noGrp="1"/>
          </p:cNvSpPr>
          <p:nvPr>
            <p:ph type="title"/>
          </p:nvPr>
        </p:nvSpPr>
        <p:spPr>
          <a:xfrm>
            <a:off x="838199" y="164125"/>
            <a:ext cx="10515600" cy="1325563"/>
          </a:xfrm>
        </p:spPr>
        <p:txBody>
          <a:bodyPr>
            <a:normAutofit/>
          </a:bodyPr>
          <a:lstStyle/>
          <a:p>
            <a:pPr rtl="0" eaLnBrk="1" latinLnBrk="0" hangingPunct="1"/>
            <a:r>
              <a:rPr lang="nl-NL" sz="3200" kern="1200" dirty="0">
                <a:solidFill>
                  <a:srgbClr val="FFFFFF"/>
                </a:solidFill>
                <a:effectLst/>
                <a:latin typeface="Calibri" panose="020F0502020204030204" pitchFamily="34" charset="0"/>
                <a:ea typeface="+mn-ea"/>
                <a:cs typeface="+mn-cs"/>
              </a:rPr>
              <a:t>Daarom </a:t>
            </a:r>
            <a:r>
              <a:rPr lang="nl-NL" sz="3200" dirty="0">
                <a:solidFill>
                  <a:srgbClr val="FFFFFF"/>
                </a:solidFill>
                <a:latin typeface="Calibri" panose="020F0502020204030204" pitchFamily="34" charset="0"/>
                <a:ea typeface="+mn-ea"/>
                <a:cs typeface="+mn-cs"/>
              </a:rPr>
              <a:t>is het van belang om </a:t>
            </a:r>
            <a:r>
              <a:rPr lang="nl-NL" sz="3200" kern="1200" dirty="0">
                <a:solidFill>
                  <a:srgbClr val="FFFFFF"/>
                </a:solidFill>
                <a:effectLst/>
                <a:latin typeface="Calibri" panose="020F0502020204030204" pitchFamily="34" charset="0"/>
                <a:ea typeface="+mn-ea"/>
                <a:cs typeface="+mn-cs"/>
              </a:rPr>
              <a:t>afspraken te maken over beveiliging van toepassingen in het onderwijs</a:t>
            </a:r>
            <a:endParaRPr lang="nl-NL" dirty="0">
              <a:effectLst/>
            </a:endParaRPr>
          </a:p>
        </p:txBody>
      </p:sp>
    </p:spTree>
    <p:extLst>
      <p:ext uri="{BB962C8B-B14F-4D97-AF65-F5344CB8AC3E}">
        <p14:creationId xmlns:p14="http://schemas.microsoft.com/office/powerpoint/2010/main" val="62782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DA43C99D-24B2-424D-A5D7-6EE4F6DDDCBA}"/>
              </a:ext>
            </a:extLst>
          </p:cNvPr>
          <p:cNvSpPr txBox="1">
            <a:spLocks/>
          </p:cNvSpPr>
          <p:nvPr/>
        </p:nvSpPr>
        <p:spPr>
          <a:xfrm>
            <a:off x="0" y="260648"/>
            <a:ext cx="12192000" cy="1143000"/>
          </a:xfrm>
          <a:prstGeom prst="rect">
            <a:avLst/>
          </a:prstGeom>
          <a:solidFill>
            <a:srgbClr val="0FA67E"/>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898525" algn="l"/>
            <a:endParaRPr lang="nl-NL" sz="3200">
              <a:solidFill>
                <a:schemeClr val="bg1"/>
              </a:solidFill>
            </a:endParaRPr>
          </a:p>
        </p:txBody>
      </p:sp>
      <p:pic>
        <p:nvPicPr>
          <p:cNvPr id="5" name="Picture 2">
            <a:extLst>
              <a:ext uri="{FF2B5EF4-FFF2-40B4-BE49-F238E27FC236}">
                <a16:creationId xmlns:a16="http://schemas.microsoft.com/office/drawing/2014/main" id="{53812DE6-6696-4A8B-B8C7-C3AEC2B76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36" y="6265250"/>
            <a:ext cx="1962150" cy="428625"/>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a:extLst>
              <a:ext uri="{FF2B5EF4-FFF2-40B4-BE49-F238E27FC236}">
                <a16:creationId xmlns:a16="http://schemas.microsoft.com/office/drawing/2014/main" id="{3E83F514-2F98-B9E2-C1A9-5E3FCFF81DF4}"/>
              </a:ext>
            </a:extLst>
          </p:cNvPr>
          <p:cNvSpPr>
            <a:spLocks noGrp="1"/>
          </p:cNvSpPr>
          <p:nvPr>
            <p:ph type="title"/>
          </p:nvPr>
        </p:nvSpPr>
        <p:spPr>
          <a:xfrm>
            <a:off x="838200" y="260648"/>
            <a:ext cx="10515600" cy="1123539"/>
          </a:xfrm>
        </p:spPr>
        <p:txBody>
          <a:bodyPr/>
          <a:lstStyle/>
          <a:p>
            <a:r>
              <a:rPr lang="nl-NL" sz="3200" dirty="0">
                <a:solidFill>
                  <a:srgbClr val="FFFFFF"/>
                </a:solidFill>
                <a:latin typeface="Calibri" panose="020F0502020204030204" pitchFamily="34" charset="0"/>
              </a:rPr>
              <a:t>Basisniveau hangt af van het belang van de toepassing </a:t>
            </a:r>
            <a:endParaRPr lang="nl-NL" dirty="0"/>
          </a:p>
        </p:txBody>
      </p:sp>
      <p:sp>
        <p:nvSpPr>
          <p:cNvPr id="10" name="Tijdelijke aanduiding voor inhoud 9">
            <a:extLst>
              <a:ext uri="{FF2B5EF4-FFF2-40B4-BE49-F238E27FC236}">
                <a16:creationId xmlns:a16="http://schemas.microsoft.com/office/drawing/2014/main" id="{A464541B-9715-1748-03A8-B87D33483F7D}"/>
              </a:ext>
            </a:extLst>
          </p:cNvPr>
          <p:cNvSpPr>
            <a:spLocks noGrp="1"/>
          </p:cNvSpPr>
          <p:nvPr>
            <p:ph idx="1"/>
          </p:nvPr>
        </p:nvSpPr>
        <p:spPr>
          <a:xfrm>
            <a:off x="297036" y="1819140"/>
            <a:ext cx="8292830" cy="4351338"/>
          </a:xfrm>
        </p:spPr>
        <p:txBody>
          <a:bodyPr>
            <a:normAutofit lnSpcReduction="10000"/>
          </a:bodyPr>
          <a:lstStyle/>
          <a:p>
            <a:pPr marL="0" indent="0">
              <a:buNone/>
            </a:pPr>
            <a:r>
              <a:rPr lang="nl-NL" b="1" dirty="0"/>
              <a:t>Digitale beveiliging is geen </a:t>
            </a:r>
            <a:r>
              <a:rPr lang="nl-NL" b="1" dirty="0" err="1"/>
              <a:t>one</a:t>
            </a:r>
            <a:r>
              <a:rPr lang="nl-NL" b="1" dirty="0"/>
              <a:t> </a:t>
            </a:r>
            <a:r>
              <a:rPr lang="nl-NL" b="1" dirty="0" err="1"/>
              <a:t>size</a:t>
            </a:r>
            <a:r>
              <a:rPr lang="nl-NL" b="1" dirty="0"/>
              <a:t> fits </a:t>
            </a:r>
            <a:r>
              <a:rPr lang="nl-NL" b="1" dirty="0" err="1"/>
              <a:t>all</a:t>
            </a:r>
            <a:endParaRPr lang="nl-NL" b="1" dirty="0"/>
          </a:p>
          <a:p>
            <a:pPr marL="0" indent="0">
              <a:buNone/>
            </a:pPr>
            <a:r>
              <a:rPr lang="nl-NL" dirty="0"/>
              <a:t>Het vereiste basisniveau hangt af van:</a:t>
            </a:r>
          </a:p>
          <a:p>
            <a:pPr>
              <a:buFontTx/>
              <a:buChar char="-"/>
            </a:pPr>
            <a:r>
              <a:rPr lang="nl-NL" dirty="0"/>
              <a:t>Het belang voor het primaire proces; </a:t>
            </a:r>
          </a:p>
          <a:p>
            <a:pPr lvl="1">
              <a:buFontTx/>
              <a:buChar char="-"/>
            </a:pPr>
            <a:r>
              <a:rPr lang="nl-NL" dirty="0"/>
              <a:t>hoe essentieel is de toepassing voor continuïteit van onderwijs?</a:t>
            </a:r>
          </a:p>
          <a:p>
            <a:pPr>
              <a:buFontTx/>
              <a:buChar char="-"/>
            </a:pPr>
            <a:r>
              <a:rPr lang="nl-NL" dirty="0"/>
              <a:t>De impact bij fouten of misbruik</a:t>
            </a:r>
          </a:p>
          <a:p>
            <a:pPr lvl="1">
              <a:buFontTx/>
              <a:buChar char="-"/>
            </a:pPr>
            <a:r>
              <a:rPr lang="nl-NL" dirty="0"/>
              <a:t>wat zijn de gevolgen als gegevens onjuist zijn?</a:t>
            </a:r>
          </a:p>
          <a:p>
            <a:pPr>
              <a:buFontTx/>
              <a:buChar char="-"/>
            </a:pPr>
            <a:r>
              <a:rPr lang="nl-NL" dirty="0"/>
              <a:t>De gevoeligheid van de verwerkte gegevens</a:t>
            </a:r>
          </a:p>
          <a:p>
            <a:pPr lvl="1">
              <a:buFontTx/>
              <a:buChar char="-"/>
            </a:pPr>
            <a:r>
              <a:rPr lang="nl-NL" dirty="0"/>
              <a:t>gaat het om algemene informatie of om persoonsgegevens van leerlingen?</a:t>
            </a:r>
          </a:p>
        </p:txBody>
      </p:sp>
      <p:graphicFrame>
        <p:nvGraphicFramePr>
          <p:cNvPr id="14" name="Grafiek 13">
            <a:extLst>
              <a:ext uri="{FF2B5EF4-FFF2-40B4-BE49-F238E27FC236}">
                <a16:creationId xmlns:a16="http://schemas.microsoft.com/office/drawing/2014/main" id="{59EDA86E-DD29-D5D4-A0A7-789D33BB2901}"/>
              </a:ext>
            </a:extLst>
          </p:cNvPr>
          <p:cNvGraphicFramePr/>
          <p:nvPr>
            <p:extLst>
              <p:ext uri="{D42A27DB-BD31-4B8C-83A1-F6EECF244321}">
                <p14:modId xmlns:p14="http://schemas.microsoft.com/office/powerpoint/2010/main" val="3921010915"/>
              </p:ext>
            </p:extLst>
          </p:nvPr>
        </p:nvGraphicFramePr>
        <p:xfrm>
          <a:off x="8359302" y="1930911"/>
          <a:ext cx="4552545" cy="4299693"/>
        </p:xfrm>
        <a:graphic>
          <a:graphicData uri="http://schemas.openxmlformats.org/drawingml/2006/chart">
            <c:chart xmlns:c="http://schemas.openxmlformats.org/drawingml/2006/chart" xmlns:r="http://schemas.openxmlformats.org/officeDocument/2006/relationships" r:id="rId4"/>
          </a:graphicData>
        </a:graphic>
      </p:graphicFrame>
      <p:pic>
        <p:nvPicPr>
          <p:cNvPr id="17" name="Graphic 16" descr="Pijl: Curve in tegenwijzerzin met effen opvulling">
            <a:extLst>
              <a:ext uri="{FF2B5EF4-FFF2-40B4-BE49-F238E27FC236}">
                <a16:creationId xmlns:a16="http://schemas.microsoft.com/office/drawing/2014/main" id="{89688DF4-DDEA-AD00-3553-02BB838767F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3878397">
            <a:off x="7749026" y="1173037"/>
            <a:ext cx="5012242" cy="5152942"/>
          </a:xfrm>
          <a:prstGeom prst="rect">
            <a:avLst/>
          </a:prstGeom>
        </p:spPr>
      </p:pic>
      <p:sp>
        <p:nvSpPr>
          <p:cNvPr id="18" name="Tekstvak 17">
            <a:extLst>
              <a:ext uri="{FF2B5EF4-FFF2-40B4-BE49-F238E27FC236}">
                <a16:creationId xmlns:a16="http://schemas.microsoft.com/office/drawing/2014/main" id="{C8987E31-737E-4716-A558-DBA38E07E0A5}"/>
              </a:ext>
            </a:extLst>
          </p:cNvPr>
          <p:cNvSpPr txBox="1"/>
          <p:nvPr/>
        </p:nvSpPr>
        <p:spPr>
          <a:xfrm rot="20040458">
            <a:off x="9195125" y="2261831"/>
            <a:ext cx="3450692" cy="369332"/>
          </a:xfrm>
          <a:prstGeom prst="rect">
            <a:avLst/>
          </a:prstGeom>
          <a:noFill/>
        </p:spPr>
        <p:txBody>
          <a:bodyPr wrap="square" rtlCol="0">
            <a:spAutoFit/>
          </a:bodyPr>
          <a:lstStyle/>
          <a:p>
            <a:pPr algn="ctr"/>
            <a:r>
              <a:rPr lang="nl-NL" dirty="0">
                <a:solidFill>
                  <a:srgbClr val="0FA67E"/>
                </a:solidFill>
              </a:rPr>
              <a:t>Maatregelen</a:t>
            </a:r>
          </a:p>
        </p:txBody>
      </p:sp>
      <p:sp>
        <p:nvSpPr>
          <p:cNvPr id="19" name="Tekstvak 18">
            <a:extLst>
              <a:ext uri="{FF2B5EF4-FFF2-40B4-BE49-F238E27FC236}">
                <a16:creationId xmlns:a16="http://schemas.microsoft.com/office/drawing/2014/main" id="{E258B6C2-DCF3-BF5D-2D27-6478E92BE485}"/>
              </a:ext>
            </a:extLst>
          </p:cNvPr>
          <p:cNvSpPr txBox="1"/>
          <p:nvPr/>
        </p:nvSpPr>
        <p:spPr>
          <a:xfrm>
            <a:off x="8973757" y="6045938"/>
            <a:ext cx="3450692" cy="369332"/>
          </a:xfrm>
          <a:prstGeom prst="rect">
            <a:avLst/>
          </a:prstGeom>
          <a:noFill/>
        </p:spPr>
        <p:txBody>
          <a:bodyPr wrap="square" rtlCol="0">
            <a:spAutoFit/>
          </a:bodyPr>
          <a:lstStyle/>
          <a:p>
            <a:pPr algn="ctr"/>
            <a:r>
              <a:rPr lang="nl-NL" dirty="0">
                <a:solidFill>
                  <a:srgbClr val="0FA67E"/>
                </a:solidFill>
              </a:rPr>
              <a:t>Het belang</a:t>
            </a:r>
          </a:p>
        </p:txBody>
      </p:sp>
    </p:spTree>
    <p:extLst>
      <p:ext uri="{BB962C8B-B14F-4D97-AF65-F5344CB8AC3E}">
        <p14:creationId xmlns:p14="http://schemas.microsoft.com/office/powerpoint/2010/main" val="288403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CA085AAD-F251-274F-4178-7A76C4977E89}"/>
              </a:ext>
            </a:extLst>
          </p:cNvPr>
          <p:cNvSpPr/>
          <p:nvPr/>
        </p:nvSpPr>
        <p:spPr>
          <a:xfrm>
            <a:off x="188926" y="2947123"/>
            <a:ext cx="4356821" cy="2856672"/>
          </a:xfrm>
          <a:custGeom>
            <a:avLst/>
            <a:gdLst>
              <a:gd name="csX0" fmla="*/ 0 w 4356821"/>
              <a:gd name="csY0" fmla="*/ 0 h 2856672"/>
              <a:gd name="csX1" fmla="*/ 588171 w 4356821"/>
              <a:gd name="csY1" fmla="*/ 0 h 2856672"/>
              <a:gd name="csX2" fmla="*/ 1132773 w 4356821"/>
              <a:gd name="csY2" fmla="*/ 0 h 2856672"/>
              <a:gd name="csX3" fmla="*/ 1720944 w 4356821"/>
              <a:gd name="csY3" fmla="*/ 0 h 2856672"/>
              <a:gd name="csX4" fmla="*/ 2352683 w 4356821"/>
              <a:gd name="csY4" fmla="*/ 0 h 2856672"/>
              <a:gd name="csX5" fmla="*/ 2853718 w 4356821"/>
              <a:gd name="csY5" fmla="*/ 0 h 2856672"/>
              <a:gd name="csX6" fmla="*/ 3398320 w 4356821"/>
              <a:gd name="csY6" fmla="*/ 0 h 2856672"/>
              <a:gd name="csX7" fmla="*/ 3812218 w 4356821"/>
              <a:gd name="csY7" fmla="*/ 0 h 2856672"/>
              <a:gd name="csX8" fmla="*/ 4356821 w 4356821"/>
              <a:gd name="csY8" fmla="*/ 0 h 2856672"/>
              <a:gd name="csX9" fmla="*/ 4356821 w 4356821"/>
              <a:gd name="csY9" fmla="*/ 628468 h 2856672"/>
              <a:gd name="csX10" fmla="*/ 4356821 w 4356821"/>
              <a:gd name="csY10" fmla="*/ 1114102 h 2856672"/>
              <a:gd name="csX11" fmla="*/ 4356821 w 4356821"/>
              <a:gd name="csY11" fmla="*/ 1714003 h 2856672"/>
              <a:gd name="csX12" fmla="*/ 4356821 w 4356821"/>
              <a:gd name="csY12" fmla="*/ 2256771 h 2856672"/>
              <a:gd name="csX13" fmla="*/ 4356821 w 4356821"/>
              <a:gd name="csY13" fmla="*/ 2856672 h 2856672"/>
              <a:gd name="csX14" fmla="*/ 3725082 w 4356821"/>
              <a:gd name="csY14" fmla="*/ 2856672 h 2856672"/>
              <a:gd name="csX15" fmla="*/ 3311184 w 4356821"/>
              <a:gd name="csY15" fmla="*/ 2856672 h 2856672"/>
              <a:gd name="csX16" fmla="*/ 2853718 w 4356821"/>
              <a:gd name="csY16" fmla="*/ 2856672 h 2856672"/>
              <a:gd name="csX17" fmla="*/ 2352683 w 4356821"/>
              <a:gd name="csY17" fmla="*/ 2856672 h 2856672"/>
              <a:gd name="csX18" fmla="*/ 1720944 w 4356821"/>
              <a:gd name="csY18" fmla="*/ 2856672 h 2856672"/>
              <a:gd name="csX19" fmla="*/ 1176342 w 4356821"/>
              <a:gd name="csY19" fmla="*/ 2856672 h 2856672"/>
              <a:gd name="csX20" fmla="*/ 544603 w 4356821"/>
              <a:gd name="csY20" fmla="*/ 2856672 h 2856672"/>
              <a:gd name="csX21" fmla="*/ 0 w 4356821"/>
              <a:gd name="csY21" fmla="*/ 2856672 h 2856672"/>
              <a:gd name="csX22" fmla="*/ 0 w 4356821"/>
              <a:gd name="csY22" fmla="*/ 2285338 h 2856672"/>
              <a:gd name="csX23" fmla="*/ 0 w 4356821"/>
              <a:gd name="csY23" fmla="*/ 1714003 h 2856672"/>
              <a:gd name="csX24" fmla="*/ 0 w 4356821"/>
              <a:gd name="csY24" fmla="*/ 1228369 h 2856672"/>
              <a:gd name="csX25" fmla="*/ 0 w 4356821"/>
              <a:gd name="csY25" fmla="*/ 599901 h 2856672"/>
              <a:gd name="csX26" fmla="*/ 0 w 4356821"/>
              <a:gd name="csY26" fmla="*/ 0 h 28566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356821" h="2856672" fill="none" extrusionOk="0">
                <a:moveTo>
                  <a:pt x="0" y="0"/>
                </a:moveTo>
                <a:cubicBezTo>
                  <a:pt x="137398" y="-66850"/>
                  <a:pt x="415053" y="1562"/>
                  <a:pt x="588171" y="0"/>
                </a:cubicBezTo>
                <a:cubicBezTo>
                  <a:pt x="761289" y="-1562"/>
                  <a:pt x="956963" y="33253"/>
                  <a:pt x="1132773" y="0"/>
                </a:cubicBezTo>
                <a:cubicBezTo>
                  <a:pt x="1308583" y="-33253"/>
                  <a:pt x="1455776" y="25702"/>
                  <a:pt x="1720944" y="0"/>
                </a:cubicBezTo>
                <a:cubicBezTo>
                  <a:pt x="1986112" y="-25702"/>
                  <a:pt x="2100926" y="35386"/>
                  <a:pt x="2352683" y="0"/>
                </a:cubicBezTo>
                <a:cubicBezTo>
                  <a:pt x="2604440" y="-35386"/>
                  <a:pt x="2686555" y="37405"/>
                  <a:pt x="2853718" y="0"/>
                </a:cubicBezTo>
                <a:cubicBezTo>
                  <a:pt x="3020881" y="-37405"/>
                  <a:pt x="3241572" y="38502"/>
                  <a:pt x="3398320" y="0"/>
                </a:cubicBezTo>
                <a:cubicBezTo>
                  <a:pt x="3555068" y="-38502"/>
                  <a:pt x="3630946" y="6972"/>
                  <a:pt x="3812218" y="0"/>
                </a:cubicBezTo>
                <a:cubicBezTo>
                  <a:pt x="3993490" y="-6972"/>
                  <a:pt x="4149031" y="25127"/>
                  <a:pt x="4356821" y="0"/>
                </a:cubicBezTo>
                <a:cubicBezTo>
                  <a:pt x="4397401" y="256836"/>
                  <a:pt x="4297905" y="411247"/>
                  <a:pt x="4356821" y="628468"/>
                </a:cubicBezTo>
                <a:cubicBezTo>
                  <a:pt x="4415737" y="845689"/>
                  <a:pt x="4324007" y="919187"/>
                  <a:pt x="4356821" y="1114102"/>
                </a:cubicBezTo>
                <a:cubicBezTo>
                  <a:pt x="4389635" y="1309017"/>
                  <a:pt x="4341743" y="1578373"/>
                  <a:pt x="4356821" y="1714003"/>
                </a:cubicBezTo>
                <a:cubicBezTo>
                  <a:pt x="4371899" y="1849633"/>
                  <a:pt x="4295599" y="2067946"/>
                  <a:pt x="4356821" y="2256771"/>
                </a:cubicBezTo>
                <a:cubicBezTo>
                  <a:pt x="4418043" y="2445596"/>
                  <a:pt x="4342784" y="2579951"/>
                  <a:pt x="4356821" y="2856672"/>
                </a:cubicBezTo>
                <a:cubicBezTo>
                  <a:pt x="4121148" y="2881177"/>
                  <a:pt x="3910065" y="2798482"/>
                  <a:pt x="3725082" y="2856672"/>
                </a:cubicBezTo>
                <a:cubicBezTo>
                  <a:pt x="3540099" y="2914862"/>
                  <a:pt x="3494381" y="2847768"/>
                  <a:pt x="3311184" y="2856672"/>
                </a:cubicBezTo>
                <a:cubicBezTo>
                  <a:pt x="3127987" y="2865576"/>
                  <a:pt x="3052035" y="2803305"/>
                  <a:pt x="2853718" y="2856672"/>
                </a:cubicBezTo>
                <a:cubicBezTo>
                  <a:pt x="2655401" y="2910039"/>
                  <a:pt x="2582201" y="2849105"/>
                  <a:pt x="2352683" y="2856672"/>
                </a:cubicBezTo>
                <a:cubicBezTo>
                  <a:pt x="2123165" y="2864239"/>
                  <a:pt x="1941923" y="2849253"/>
                  <a:pt x="1720944" y="2856672"/>
                </a:cubicBezTo>
                <a:cubicBezTo>
                  <a:pt x="1499965" y="2864091"/>
                  <a:pt x="1442117" y="2816569"/>
                  <a:pt x="1176342" y="2856672"/>
                </a:cubicBezTo>
                <a:cubicBezTo>
                  <a:pt x="910567" y="2896775"/>
                  <a:pt x="752278" y="2809048"/>
                  <a:pt x="544603" y="2856672"/>
                </a:cubicBezTo>
                <a:cubicBezTo>
                  <a:pt x="336928" y="2904296"/>
                  <a:pt x="265145" y="2809123"/>
                  <a:pt x="0" y="2856672"/>
                </a:cubicBezTo>
                <a:cubicBezTo>
                  <a:pt x="-41889" y="2650520"/>
                  <a:pt x="68130" y="2550039"/>
                  <a:pt x="0" y="2285338"/>
                </a:cubicBezTo>
                <a:cubicBezTo>
                  <a:pt x="-68130" y="2020637"/>
                  <a:pt x="64617" y="1951450"/>
                  <a:pt x="0" y="1714003"/>
                </a:cubicBezTo>
                <a:cubicBezTo>
                  <a:pt x="-64617" y="1476556"/>
                  <a:pt x="14862" y="1422152"/>
                  <a:pt x="0" y="1228369"/>
                </a:cubicBezTo>
                <a:cubicBezTo>
                  <a:pt x="-14862" y="1034586"/>
                  <a:pt x="57824" y="882423"/>
                  <a:pt x="0" y="599901"/>
                </a:cubicBezTo>
                <a:cubicBezTo>
                  <a:pt x="-57824" y="317379"/>
                  <a:pt x="32611" y="205722"/>
                  <a:pt x="0" y="0"/>
                </a:cubicBezTo>
                <a:close/>
              </a:path>
              <a:path w="4356821" h="2856672" stroke="0" extrusionOk="0">
                <a:moveTo>
                  <a:pt x="0" y="0"/>
                </a:moveTo>
                <a:cubicBezTo>
                  <a:pt x="174128" y="-57117"/>
                  <a:pt x="269861" y="45004"/>
                  <a:pt x="501034" y="0"/>
                </a:cubicBezTo>
                <a:cubicBezTo>
                  <a:pt x="732207" y="-45004"/>
                  <a:pt x="928301" y="33999"/>
                  <a:pt x="1089205" y="0"/>
                </a:cubicBezTo>
                <a:cubicBezTo>
                  <a:pt x="1250109" y="-33999"/>
                  <a:pt x="1470695" y="49087"/>
                  <a:pt x="1677376" y="0"/>
                </a:cubicBezTo>
                <a:cubicBezTo>
                  <a:pt x="1884057" y="-49087"/>
                  <a:pt x="2141581" y="51329"/>
                  <a:pt x="2265547" y="0"/>
                </a:cubicBezTo>
                <a:cubicBezTo>
                  <a:pt x="2389513" y="-51329"/>
                  <a:pt x="2587101" y="12320"/>
                  <a:pt x="2723013" y="0"/>
                </a:cubicBezTo>
                <a:cubicBezTo>
                  <a:pt x="2858925" y="-12320"/>
                  <a:pt x="3131131" y="31472"/>
                  <a:pt x="3354752" y="0"/>
                </a:cubicBezTo>
                <a:cubicBezTo>
                  <a:pt x="3578373" y="-31472"/>
                  <a:pt x="3669620" y="26674"/>
                  <a:pt x="3768650" y="0"/>
                </a:cubicBezTo>
                <a:cubicBezTo>
                  <a:pt x="3867680" y="-26674"/>
                  <a:pt x="4095627" y="46113"/>
                  <a:pt x="4356821" y="0"/>
                </a:cubicBezTo>
                <a:cubicBezTo>
                  <a:pt x="4417624" y="149124"/>
                  <a:pt x="4351722" y="355563"/>
                  <a:pt x="4356821" y="514201"/>
                </a:cubicBezTo>
                <a:cubicBezTo>
                  <a:pt x="4361920" y="672839"/>
                  <a:pt x="4334679" y="840609"/>
                  <a:pt x="4356821" y="1085535"/>
                </a:cubicBezTo>
                <a:cubicBezTo>
                  <a:pt x="4378963" y="1330461"/>
                  <a:pt x="4328294" y="1479528"/>
                  <a:pt x="4356821" y="1714003"/>
                </a:cubicBezTo>
                <a:cubicBezTo>
                  <a:pt x="4385348" y="1948478"/>
                  <a:pt x="4301945" y="2012343"/>
                  <a:pt x="4356821" y="2228204"/>
                </a:cubicBezTo>
                <a:cubicBezTo>
                  <a:pt x="4411697" y="2444065"/>
                  <a:pt x="4310824" y="2617134"/>
                  <a:pt x="4356821" y="2856672"/>
                </a:cubicBezTo>
                <a:cubicBezTo>
                  <a:pt x="4070025" y="2923402"/>
                  <a:pt x="3892068" y="2794946"/>
                  <a:pt x="3768650" y="2856672"/>
                </a:cubicBezTo>
                <a:cubicBezTo>
                  <a:pt x="3645232" y="2918398"/>
                  <a:pt x="3388454" y="2843960"/>
                  <a:pt x="3224048" y="2856672"/>
                </a:cubicBezTo>
                <a:cubicBezTo>
                  <a:pt x="3059642" y="2869384"/>
                  <a:pt x="2879838" y="2808731"/>
                  <a:pt x="2766581" y="2856672"/>
                </a:cubicBezTo>
                <a:cubicBezTo>
                  <a:pt x="2653324" y="2904613"/>
                  <a:pt x="2454710" y="2797270"/>
                  <a:pt x="2265547" y="2856672"/>
                </a:cubicBezTo>
                <a:cubicBezTo>
                  <a:pt x="2076384" y="2916074"/>
                  <a:pt x="1963730" y="2825291"/>
                  <a:pt x="1851649" y="2856672"/>
                </a:cubicBezTo>
                <a:cubicBezTo>
                  <a:pt x="1739568" y="2888053"/>
                  <a:pt x="1534621" y="2838140"/>
                  <a:pt x="1263478" y="2856672"/>
                </a:cubicBezTo>
                <a:cubicBezTo>
                  <a:pt x="992335" y="2875204"/>
                  <a:pt x="967229" y="2837894"/>
                  <a:pt x="849580" y="2856672"/>
                </a:cubicBezTo>
                <a:cubicBezTo>
                  <a:pt x="731931" y="2875450"/>
                  <a:pt x="408878" y="2757059"/>
                  <a:pt x="0" y="2856672"/>
                </a:cubicBezTo>
                <a:cubicBezTo>
                  <a:pt x="-29165" y="2679568"/>
                  <a:pt x="4976" y="2411428"/>
                  <a:pt x="0" y="2256771"/>
                </a:cubicBezTo>
                <a:cubicBezTo>
                  <a:pt x="-4976" y="2102114"/>
                  <a:pt x="31487" y="1879469"/>
                  <a:pt x="0" y="1685436"/>
                </a:cubicBezTo>
                <a:cubicBezTo>
                  <a:pt x="-31487" y="1491404"/>
                  <a:pt x="1721" y="1248845"/>
                  <a:pt x="0" y="1085535"/>
                </a:cubicBezTo>
                <a:cubicBezTo>
                  <a:pt x="-1721" y="922225"/>
                  <a:pt x="36755" y="768477"/>
                  <a:pt x="0" y="542768"/>
                </a:cubicBezTo>
                <a:cubicBezTo>
                  <a:pt x="-36755" y="317059"/>
                  <a:pt x="35933" y="112149"/>
                  <a:pt x="0" y="0"/>
                </a:cubicBezTo>
                <a:close/>
              </a:path>
            </a:pathLst>
          </a:custGeom>
          <a:solidFill>
            <a:schemeClr val="bg1">
              <a:lumMod val="95000"/>
            </a:schemeClr>
          </a:solidFill>
          <a:ln>
            <a:solidFill>
              <a:srgbClr val="0FA67D"/>
            </a:solidFill>
            <a:extLst>
              <a:ext uri="{C807C97D-BFC1-408E-A445-0C87EB9F89A2}">
                <ask:lineSketchStyleProps xmlns:ask="http://schemas.microsoft.com/office/drawing/2018/sketchyshapes" sd="2711469277">
                  <a:prstGeom prst="rect">
                    <a:avLst/>
                  </a:prstGeom>
                  <ask:type>
                    <ask:lineSketchScribble/>
                  </ask:type>
                </ask:lineSketchStyleProps>
              </a:ext>
            </a:extLst>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Rechthoek 12">
            <a:extLst>
              <a:ext uri="{FF2B5EF4-FFF2-40B4-BE49-F238E27FC236}">
                <a16:creationId xmlns:a16="http://schemas.microsoft.com/office/drawing/2014/main" id="{F312EEAE-BCCF-4447-6791-A651DF1E9922}"/>
              </a:ext>
            </a:extLst>
          </p:cNvPr>
          <p:cNvSpPr/>
          <p:nvPr/>
        </p:nvSpPr>
        <p:spPr>
          <a:xfrm>
            <a:off x="7646255" y="2940823"/>
            <a:ext cx="4435972" cy="2856673"/>
          </a:xfrm>
          <a:custGeom>
            <a:avLst/>
            <a:gdLst>
              <a:gd name="csX0" fmla="*/ 0 w 4435972"/>
              <a:gd name="csY0" fmla="*/ 0 h 2856673"/>
              <a:gd name="csX1" fmla="*/ 598856 w 4435972"/>
              <a:gd name="csY1" fmla="*/ 0 h 2856673"/>
              <a:gd name="csX2" fmla="*/ 1153353 w 4435972"/>
              <a:gd name="csY2" fmla="*/ 0 h 2856673"/>
              <a:gd name="csX3" fmla="*/ 1752209 w 4435972"/>
              <a:gd name="csY3" fmla="*/ 0 h 2856673"/>
              <a:gd name="csX4" fmla="*/ 2395425 w 4435972"/>
              <a:gd name="csY4" fmla="*/ 0 h 2856673"/>
              <a:gd name="csX5" fmla="*/ 2905562 w 4435972"/>
              <a:gd name="csY5" fmla="*/ 0 h 2856673"/>
              <a:gd name="csX6" fmla="*/ 3460058 w 4435972"/>
              <a:gd name="csY6" fmla="*/ 0 h 2856673"/>
              <a:gd name="csX7" fmla="*/ 3881476 w 4435972"/>
              <a:gd name="csY7" fmla="*/ 0 h 2856673"/>
              <a:gd name="csX8" fmla="*/ 4435972 w 4435972"/>
              <a:gd name="csY8" fmla="*/ 0 h 2856673"/>
              <a:gd name="csX9" fmla="*/ 4435972 w 4435972"/>
              <a:gd name="csY9" fmla="*/ 628468 h 2856673"/>
              <a:gd name="csX10" fmla="*/ 4435972 w 4435972"/>
              <a:gd name="csY10" fmla="*/ 1114102 h 2856673"/>
              <a:gd name="csX11" fmla="*/ 4435972 w 4435972"/>
              <a:gd name="csY11" fmla="*/ 1714004 h 2856673"/>
              <a:gd name="csX12" fmla="*/ 4435972 w 4435972"/>
              <a:gd name="csY12" fmla="*/ 2256772 h 2856673"/>
              <a:gd name="csX13" fmla="*/ 4435972 w 4435972"/>
              <a:gd name="csY13" fmla="*/ 2856673 h 2856673"/>
              <a:gd name="csX14" fmla="*/ 3792756 w 4435972"/>
              <a:gd name="csY14" fmla="*/ 2856673 h 2856673"/>
              <a:gd name="csX15" fmla="*/ 3371339 w 4435972"/>
              <a:gd name="csY15" fmla="*/ 2856673 h 2856673"/>
              <a:gd name="csX16" fmla="*/ 2905562 w 4435972"/>
              <a:gd name="csY16" fmla="*/ 2856673 h 2856673"/>
              <a:gd name="csX17" fmla="*/ 2395425 w 4435972"/>
              <a:gd name="csY17" fmla="*/ 2856673 h 2856673"/>
              <a:gd name="csX18" fmla="*/ 1752209 w 4435972"/>
              <a:gd name="csY18" fmla="*/ 2856673 h 2856673"/>
              <a:gd name="csX19" fmla="*/ 1197712 w 4435972"/>
              <a:gd name="csY19" fmla="*/ 2856673 h 2856673"/>
              <a:gd name="csX20" fmla="*/ 554497 w 4435972"/>
              <a:gd name="csY20" fmla="*/ 2856673 h 2856673"/>
              <a:gd name="csX21" fmla="*/ 0 w 4435972"/>
              <a:gd name="csY21" fmla="*/ 2856673 h 2856673"/>
              <a:gd name="csX22" fmla="*/ 0 w 4435972"/>
              <a:gd name="csY22" fmla="*/ 2285338 h 2856673"/>
              <a:gd name="csX23" fmla="*/ 0 w 4435972"/>
              <a:gd name="csY23" fmla="*/ 1714004 h 2856673"/>
              <a:gd name="csX24" fmla="*/ 0 w 4435972"/>
              <a:gd name="csY24" fmla="*/ 1228369 h 2856673"/>
              <a:gd name="csX25" fmla="*/ 0 w 4435972"/>
              <a:gd name="csY25" fmla="*/ 599901 h 2856673"/>
              <a:gd name="csX26" fmla="*/ 0 w 4435972"/>
              <a:gd name="csY26" fmla="*/ 0 h 28566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435972" h="2856673" fill="none" extrusionOk="0">
                <a:moveTo>
                  <a:pt x="0" y="0"/>
                </a:moveTo>
                <a:cubicBezTo>
                  <a:pt x="137771" y="-8559"/>
                  <a:pt x="370670" y="60071"/>
                  <a:pt x="598856" y="0"/>
                </a:cubicBezTo>
                <a:cubicBezTo>
                  <a:pt x="827042" y="-60071"/>
                  <a:pt x="1023494" y="8401"/>
                  <a:pt x="1153353" y="0"/>
                </a:cubicBezTo>
                <a:cubicBezTo>
                  <a:pt x="1283212" y="-8401"/>
                  <a:pt x="1531462" y="48557"/>
                  <a:pt x="1752209" y="0"/>
                </a:cubicBezTo>
                <a:cubicBezTo>
                  <a:pt x="1972956" y="-48557"/>
                  <a:pt x="2247199" y="56168"/>
                  <a:pt x="2395425" y="0"/>
                </a:cubicBezTo>
                <a:cubicBezTo>
                  <a:pt x="2543651" y="-56168"/>
                  <a:pt x="2768254" y="41850"/>
                  <a:pt x="2905562" y="0"/>
                </a:cubicBezTo>
                <a:cubicBezTo>
                  <a:pt x="3042870" y="-41850"/>
                  <a:pt x="3240899" y="24187"/>
                  <a:pt x="3460058" y="0"/>
                </a:cubicBezTo>
                <a:cubicBezTo>
                  <a:pt x="3679217" y="-24187"/>
                  <a:pt x="3795136" y="31855"/>
                  <a:pt x="3881476" y="0"/>
                </a:cubicBezTo>
                <a:cubicBezTo>
                  <a:pt x="3967816" y="-31855"/>
                  <a:pt x="4239350" y="62951"/>
                  <a:pt x="4435972" y="0"/>
                </a:cubicBezTo>
                <a:cubicBezTo>
                  <a:pt x="4476552" y="256836"/>
                  <a:pt x="4377056" y="411247"/>
                  <a:pt x="4435972" y="628468"/>
                </a:cubicBezTo>
                <a:cubicBezTo>
                  <a:pt x="4494888" y="845689"/>
                  <a:pt x="4403158" y="919187"/>
                  <a:pt x="4435972" y="1114102"/>
                </a:cubicBezTo>
                <a:cubicBezTo>
                  <a:pt x="4468786" y="1309017"/>
                  <a:pt x="4423771" y="1577956"/>
                  <a:pt x="4435972" y="1714004"/>
                </a:cubicBezTo>
                <a:cubicBezTo>
                  <a:pt x="4448173" y="1850052"/>
                  <a:pt x="4374750" y="2067947"/>
                  <a:pt x="4435972" y="2256772"/>
                </a:cubicBezTo>
                <a:cubicBezTo>
                  <a:pt x="4497194" y="2445597"/>
                  <a:pt x="4421935" y="2579952"/>
                  <a:pt x="4435972" y="2856673"/>
                </a:cubicBezTo>
                <a:cubicBezTo>
                  <a:pt x="4223353" y="2905134"/>
                  <a:pt x="4059165" y="2855867"/>
                  <a:pt x="3792756" y="2856673"/>
                </a:cubicBezTo>
                <a:cubicBezTo>
                  <a:pt x="3526347" y="2857479"/>
                  <a:pt x="3573168" y="2835481"/>
                  <a:pt x="3371339" y="2856673"/>
                </a:cubicBezTo>
                <a:cubicBezTo>
                  <a:pt x="3169510" y="2877865"/>
                  <a:pt x="3083244" y="2855318"/>
                  <a:pt x="2905562" y="2856673"/>
                </a:cubicBezTo>
                <a:cubicBezTo>
                  <a:pt x="2727880" y="2858028"/>
                  <a:pt x="2605111" y="2805139"/>
                  <a:pt x="2395425" y="2856673"/>
                </a:cubicBezTo>
                <a:cubicBezTo>
                  <a:pt x="2185739" y="2908207"/>
                  <a:pt x="2058612" y="2810422"/>
                  <a:pt x="1752209" y="2856673"/>
                </a:cubicBezTo>
                <a:cubicBezTo>
                  <a:pt x="1445806" y="2902924"/>
                  <a:pt x="1374471" y="2842465"/>
                  <a:pt x="1197712" y="2856673"/>
                </a:cubicBezTo>
                <a:cubicBezTo>
                  <a:pt x="1020953" y="2870881"/>
                  <a:pt x="760369" y="2844002"/>
                  <a:pt x="554497" y="2856673"/>
                </a:cubicBezTo>
                <a:cubicBezTo>
                  <a:pt x="348625" y="2869344"/>
                  <a:pt x="221033" y="2809345"/>
                  <a:pt x="0" y="2856673"/>
                </a:cubicBezTo>
                <a:cubicBezTo>
                  <a:pt x="-47414" y="2652657"/>
                  <a:pt x="65781" y="2555685"/>
                  <a:pt x="0" y="2285338"/>
                </a:cubicBezTo>
                <a:cubicBezTo>
                  <a:pt x="-65781" y="2014992"/>
                  <a:pt x="67391" y="1947742"/>
                  <a:pt x="0" y="1714004"/>
                </a:cubicBezTo>
                <a:cubicBezTo>
                  <a:pt x="-67391" y="1480266"/>
                  <a:pt x="11444" y="1427307"/>
                  <a:pt x="0" y="1228369"/>
                </a:cubicBezTo>
                <a:cubicBezTo>
                  <a:pt x="-11444" y="1029432"/>
                  <a:pt x="57824" y="882423"/>
                  <a:pt x="0" y="599901"/>
                </a:cubicBezTo>
                <a:cubicBezTo>
                  <a:pt x="-57824" y="317379"/>
                  <a:pt x="32611" y="205722"/>
                  <a:pt x="0" y="0"/>
                </a:cubicBezTo>
                <a:close/>
              </a:path>
              <a:path w="4435972" h="2856673" stroke="0" extrusionOk="0">
                <a:moveTo>
                  <a:pt x="0" y="0"/>
                </a:moveTo>
                <a:cubicBezTo>
                  <a:pt x="150697" y="-20878"/>
                  <a:pt x="278881" y="45623"/>
                  <a:pt x="510137" y="0"/>
                </a:cubicBezTo>
                <a:cubicBezTo>
                  <a:pt x="741393" y="-45623"/>
                  <a:pt x="955121" y="59989"/>
                  <a:pt x="1108993" y="0"/>
                </a:cubicBezTo>
                <a:cubicBezTo>
                  <a:pt x="1262865" y="-59989"/>
                  <a:pt x="1497864" y="1757"/>
                  <a:pt x="1707849" y="0"/>
                </a:cubicBezTo>
                <a:cubicBezTo>
                  <a:pt x="1917834" y="-1757"/>
                  <a:pt x="2183392" y="38997"/>
                  <a:pt x="2306705" y="0"/>
                </a:cubicBezTo>
                <a:cubicBezTo>
                  <a:pt x="2430018" y="-38997"/>
                  <a:pt x="2629009" y="3145"/>
                  <a:pt x="2772483" y="0"/>
                </a:cubicBezTo>
                <a:cubicBezTo>
                  <a:pt x="2915957" y="-3145"/>
                  <a:pt x="3210188" y="66177"/>
                  <a:pt x="3415698" y="0"/>
                </a:cubicBezTo>
                <a:cubicBezTo>
                  <a:pt x="3621208" y="-66177"/>
                  <a:pt x="3721517" y="1835"/>
                  <a:pt x="3837116" y="0"/>
                </a:cubicBezTo>
                <a:cubicBezTo>
                  <a:pt x="3952715" y="-1835"/>
                  <a:pt x="4180910" y="14132"/>
                  <a:pt x="4435972" y="0"/>
                </a:cubicBezTo>
                <a:cubicBezTo>
                  <a:pt x="4496775" y="149124"/>
                  <a:pt x="4430873" y="355563"/>
                  <a:pt x="4435972" y="514201"/>
                </a:cubicBezTo>
                <a:cubicBezTo>
                  <a:pt x="4441071" y="672839"/>
                  <a:pt x="4416172" y="835696"/>
                  <a:pt x="4435972" y="1085536"/>
                </a:cubicBezTo>
                <a:cubicBezTo>
                  <a:pt x="4455772" y="1335376"/>
                  <a:pt x="4407445" y="1479529"/>
                  <a:pt x="4435972" y="1714004"/>
                </a:cubicBezTo>
                <a:cubicBezTo>
                  <a:pt x="4464499" y="1948479"/>
                  <a:pt x="4381096" y="2012344"/>
                  <a:pt x="4435972" y="2228205"/>
                </a:cubicBezTo>
                <a:cubicBezTo>
                  <a:pt x="4490848" y="2444066"/>
                  <a:pt x="4389975" y="2617135"/>
                  <a:pt x="4435972" y="2856673"/>
                </a:cubicBezTo>
                <a:cubicBezTo>
                  <a:pt x="4305605" y="2898201"/>
                  <a:pt x="4035466" y="2816586"/>
                  <a:pt x="3837116" y="2856673"/>
                </a:cubicBezTo>
                <a:cubicBezTo>
                  <a:pt x="3638766" y="2896760"/>
                  <a:pt x="3509298" y="2818104"/>
                  <a:pt x="3282619" y="2856673"/>
                </a:cubicBezTo>
                <a:cubicBezTo>
                  <a:pt x="3055940" y="2895242"/>
                  <a:pt x="3048002" y="2831156"/>
                  <a:pt x="2816842" y="2856673"/>
                </a:cubicBezTo>
                <a:cubicBezTo>
                  <a:pt x="2585682" y="2882190"/>
                  <a:pt x="2523149" y="2840908"/>
                  <a:pt x="2306705" y="2856673"/>
                </a:cubicBezTo>
                <a:cubicBezTo>
                  <a:pt x="2090261" y="2872438"/>
                  <a:pt x="2082237" y="2814609"/>
                  <a:pt x="1885288" y="2856673"/>
                </a:cubicBezTo>
                <a:cubicBezTo>
                  <a:pt x="1688339" y="2898737"/>
                  <a:pt x="1497219" y="2784986"/>
                  <a:pt x="1286432" y="2856673"/>
                </a:cubicBezTo>
                <a:cubicBezTo>
                  <a:pt x="1075645" y="2928360"/>
                  <a:pt x="976247" y="2833228"/>
                  <a:pt x="865015" y="2856673"/>
                </a:cubicBezTo>
                <a:cubicBezTo>
                  <a:pt x="753783" y="2880118"/>
                  <a:pt x="271758" y="2842135"/>
                  <a:pt x="0" y="2856673"/>
                </a:cubicBezTo>
                <a:cubicBezTo>
                  <a:pt x="-29165" y="2679569"/>
                  <a:pt x="4976" y="2411429"/>
                  <a:pt x="0" y="2256772"/>
                </a:cubicBezTo>
                <a:cubicBezTo>
                  <a:pt x="-4976" y="2102115"/>
                  <a:pt x="31487" y="1879470"/>
                  <a:pt x="0" y="1685437"/>
                </a:cubicBezTo>
                <a:cubicBezTo>
                  <a:pt x="-31487" y="1491405"/>
                  <a:pt x="1721" y="1248846"/>
                  <a:pt x="0" y="1085536"/>
                </a:cubicBezTo>
                <a:cubicBezTo>
                  <a:pt x="-1721" y="922226"/>
                  <a:pt x="33870" y="774779"/>
                  <a:pt x="0" y="542768"/>
                </a:cubicBezTo>
                <a:cubicBezTo>
                  <a:pt x="-33870" y="310757"/>
                  <a:pt x="35933" y="112149"/>
                  <a:pt x="0" y="0"/>
                </a:cubicBezTo>
                <a:close/>
              </a:path>
            </a:pathLst>
          </a:custGeom>
          <a:solidFill>
            <a:schemeClr val="bg1">
              <a:lumMod val="95000"/>
            </a:schemeClr>
          </a:solidFill>
          <a:ln>
            <a:solidFill>
              <a:srgbClr val="0FA67D"/>
            </a:solidFill>
            <a:extLst>
              <a:ext uri="{C807C97D-BFC1-408E-A445-0C87EB9F89A2}">
                <ask:lineSketchStyleProps xmlns:ask="http://schemas.microsoft.com/office/drawing/2018/sketchyshapes" sd="2711469277">
                  <a:prstGeom prst="rect">
                    <a:avLst/>
                  </a:prstGeom>
                  <ask:type>
                    <ask:lineSketchScribble/>
                  </ask:type>
                </ask:lineSketchStyleProps>
              </a:ext>
            </a:extLst>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Titel 1">
            <a:extLst>
              <a:ext uri="{FF2B5EF4-FFF2-40B4-BE49-F238E27FC236}">
                <a16:creationId xmlns:a16="http://schemas.microsoft.com/office/drawing/2014/main" id="{DA43C99D-24B2-424D-A5D7-6EE4F6DDDCBA}"/>
              </a:ext>
            </a:extLst>
          </p:cNvPr>
          <p:cNvSpPr txBox="1">
            <a:spLocks/>
          </p:cNvSpPr>
          <p:nvPr/>
        </p:nvSpPr>
        <p:spPr>
          <a:xfrm>
            <a:off x="0" y="260648"/>
            <a:ext cx="12192000" cy="1143000"/>
          </a:xfrm>
          <a:prstGeom prst="rect">
            <a:avLst/>
          </a:prstGeom>
          <a:solidFill>
            <a:srgbClr val="0FA67E"/>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95350" marR="0" lvl="0" indent="0" algn="l" defTabSz="914400" rtl="0" eaLnBrk="1" fontAlgn="auto" latinLnBrk="0" hangingPunct="1">
              <a:lnSpc>
                <a:spcPct val="100000"/>
              </a:lnSpc>
              <a:spcBef>
                <a:spcPts val="0"/>
              </a:spcBef>
              <a:spcAft>
                <a:spcPts val="0"/>
              </a:spcAft>
              <a:buClr>
                <a:srgbClr val="FFFFFF"/>
              </a:buClr>
              <a:buSzPts val="4400"/>
              <a:buFontTx/>
              <a:buNone/>
              <a:tabLst/>
              <a:defRPr/>
            </a:pPr>
            <a:endParaRPr kumimoji="0" lang="nl-NL" sz="40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pic>
        <p:nvPicPr>
          <p:cNvPr id="5" name="Picture 2">
            <a:extLst>
              <a:ext uri="{FF2B5EF4-FFF2-40B4-BE49-F238E27FC236}">
                <a16:creationId xmlns:a16="http://schemas.microsoft.com/office/drawing/2014/main" id="{53812DE6-6696-4A8B-B8C7-C3AEC2B76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36" y="6265250"/>
            <a:ext cx="1962150" cy="428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ekstvak 1">
            <a:extLst>
              <a:ext uri="{FF2B5EF4-FFF2-40B4-BE49-F238E27FC236}">
                <a16:creationId xmlns:a16="http://schemas.microsoft.com/office/drawing/2014/main" id="{9429AE1B-955E-BA92-F07F-5BD4C34B9111}"/>
              </a:ext>
            </a:extLst>
          </p:cNvPr>
          <p:cNvGraphicFramePr/>
          <p:nvPr>
            <p:extLst>
              <p:ext uri="{D42A27DB-BD31-4B8C-83A1-F6EECF244321}">
                <p14:modId xmlns:p14="http://schemas.microsoft.com/office/powerpoint/2010/main" val="928767047"/>
              </p:ext>
            </p:extLst>
          </p:nvPr>
        </p:nvGraphicFramePr>
        <p:xfrm>
          <a:off x="406348" y="2808295"/>
          <a:ext cx="11683693" cy="3436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kstvak 8">
            <a:extLst>
              <a:ext uri="{FF2B5EF4-FFF2-40B4-BE49-F238E27FC236}">
                <a16:creationId xmlns:a16="http://schemas.microsoft.com/office/drawing/2014/main" id="{6E4F3AB3-73CB-1623-BFAB-9CCA5510F787}"/>
              </a:ext>
            </a:extLst>
          </p:cNvPr>
          <p:cNvSpPr txBox="1"/>
          <p:nvPr/>
        </p:nvSpPr>
        <p:spPr>
          <a:xfrm>
            <a:off x="8445941" y="3152789"/>
            <a:ext cx="262228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FA67D"/>
                </a:solidFill>
                <a:effectLst/>
                <a:uLnTx/>
                <a:uFillTx/>
                <a:latin typeface="Calibri" panose="020F0502020204030204"/>
                <a:ea typeface="+mn-ea"/>
                <a:cs typeface="+mn-cs"/>
              </a:rPr>
              <a:t>Onderwijsinstellingen</a:t>
            </a:r>
          </a:p>
        </p:txBody>
      </p:sp>
      <p:sp>
        <p:nvSpPr>
          <p:cNvPr id="10" name="Tekstvak 9">
            <a:extLst>
              <a:ext uri="{FF2B5EF4-FFF2-40B4-BE49-F238E27FC236}">
                <a16:creationId xmlns:a16="http://schemas.microsoft.com/office/drawing/2014/main" id="{CCDC14F2-40B6-2A76-F72D-D2B3E9B274BF}"/>
              </a:ext>
            </a:extLst>
          </p:cNvPr>
          <p:cNvSpPr txBox="1"/>
          <p:nvPr/>
        </p:nvSpPr>
        <p:spPr>
          <a:xfrm>
            <a:off x="934508" y="3159915"/>
            <a:ext cx="262228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FA67D"/>
                </a:solidFill>
                <a:effectLst/>
                <a:uLnTx/>
                <a:uFillTx/>
                <a:latin typeface="Calibri" panose="020F0502020204030204"/>
                <a:ea typeface="+mn-ea"/>
                <a:cs typeface="+mn-cs"/>
              </a:rPr>
              <a:t>Leveranciers</a:t>
            </a:r>
          </a:p>
        </p:txBody>
      </p:sp>
      <p:pic>
        <p:nvPicPr>
          <p:cNvPr id="18" name="Graphic 17" descr="Ui Ux met effen opvulling">
            <a:extLst>
              <a:ext uri="{FF2B5EF4-FFF2-40B4-BE49-F238E27FC236}">
                <a16:creationId xmlns:a16="http://schemas.microsoft.com/office/drawing/2014/main" id="{43B9D5FA-048C-F622-495C-6E09963B0A92}"/>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982644" y="3413100"/>
            <a:ext cx="2226713" cy="2226713"/>
          </a:xfrm>
          <a:prstGeom prst="rect">
            <a:avLst/>
          </a:prstGeom>
        </p:spPr>
      </p:pic>
      <p:sp>
        <p:nvSpPr>
          <p:cNvPr id="19" name="Rechthoek 18" descr="Vinkje met effen opvulling">
            <a:extLst>
              <a:ext uri="{FF2B5EF4-FFF2-40B4-BE49-F238E27FC236}">
                <a16:creationId xmlns:a16="http://schemas.microsoft.com/office/drawing/2014/main" id="{530C0E7C-7817-20DC-4DFD-14527C0DE794}"/>
              </a:ext>
            </a:extLst>
          </p:cNvPr>
          <p:cNvSpPr/>
          <p:nvPr/>
        </p:nvSpPr>
        <p:spPr>
          <a:xfrm>
            <a:off x="4763169" y="4436124"/>
            <a:ext cx="1004062" cy="1004062"/>
          </a:xfrm>
          <a:prstGeom prst="rect">
            <a:avLst/>
          </a:prstGeom>
          <a:blipFill rotWithShape="1">
            <a:blip>
              <a:extLs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E07236A-136E-1635-3D8E-9040C15DB90A}"/>
              </a:ext>
            </a:extLst>
          </p:cNvPr>
          <p:cNvSpPr>
            <a:spLocks noGrp="1"/>
          </p:cNvSpPr>
          <p:nvPr>
            <p:ph type="title"/>
          </p:nvPr>
        </p:nvSpPr>
        <p:spPr>
          <a:xfrm>
            <a:off x="838200" y="260649"/>
            <a:ext cx="10515600" cy="1142999"/>
          </a:xfrm>
        </p:spPr>
        <p:txBody>
          <a:bodyPr>
            <a:normAutofit fontScale="90000"/>
          </a:bodyPr>
          <a:lstStyle/>
          <a:p>
            <a:r>
              <a:rPr lang="nl-NL" sz="3700" dirty="0">
                <a:solidFill>
                  <a:srgbClr val="FFFFFF"/>
                </a:solidFill>
                <a:latin typeface="Calibri" panose="020F0502020204030204" pitchFamily="34" charset="0"/>
                <a:ea typeface="Calibri" panose="020F0502020204030204" pitchFamily="34" charset="0"/>
                <a:cs typeface="Calibri" panose="020F0502020204030204" pitchFamily="34" charset="0"/>
              </a:rPr>
              <a:t>Voor alle toepassingsgebieden binnen het PO, VO, MBO en HO, en is complementair aan andere normenkaders</a:t>
            </a:r>
            <a:endParaRPr lang="nl-NL" dirty="0">
              <a:effectLst/>
            </a:endParaRPr>
          </a:p>
        </p:txBody>
      </p:sp>
      <p:sp>
        <p:nvSpPr>
          <p:cNvPr id="6" name="Tekstvak 5">
            <a:extLst>
              <a:ext uri="{FF2B5EF4-FFF2-40B4-BE49-F238E27FC236}">
                <a16:creationId xmlns:a16="http://schemas.microsoft.com/office/drawing/2014/main" id="{4F43DDA2-CA9F-8F83-5358-B6B7403A083B}"/>
              </a:ext>
            </a:extLst>
          </p:cNvPr>
          <p:cNvSpPr txBox="1"/>
          <p:nvPr/>
        </p:nvSpPr>
        <p:spPr>
          <a:xfrm>
            <a:off x="2566870" y="6244620"/>
            <a:ext cx="9625130" cy="369332"/>
          </a:xfrm>
          <a:prstGeom prst="rect">
            <a:avLst/>
          </a:prstGeom>
          <a:noFill/>
        </p:spPr>
        <p:txBody>
          <a:bodyPr wrap="square">
            <a:spAutoFit/>
          </a:bodyPr>
          <a:lstStyle/>
          <a:p>
            <a:r>
              <a:rPr lang="nl-NL" dirty="0">
                <a:cs typeface="Calibri"/>
              </a:rPr>
              <a:t>N.B. Naast het </a:t>
            </a:r>
            <a:r>
              <a:rPr lang="nl-NL" dirty="0" err="1">
                <a:cs typeface="Calibri"/>
              </a:rPr>
              <a:t>Privacyconvenant</a:t>
            </a:r>
            <a:r>
              <a:rPr lang="nl-NL" dirty="0">
                <a:cs typeface="Calibri"/>
              </a:rPr>
              <a:t>, verwijst het afsprakenstelsel van </a:t>
            </a:r>
            <a:r>
              <a:rPr lang="nl-NL" dirty="0" err="1">
                <a:cs typeface="Calibri"/>
              </a:rPr>
              <a:t>Edu</a:t>
            </a:r>
            <a:r>
              <a:rPr lang="nl-NL" dirty="0">
                <a:cs typeface="Calibri"/>
              </a:rPr>
              <a:t>-V nu ook naar deze afspraak</a:t>
            </a:r>
            <a:endParaRPr lang="nl-NL" dirty="0"/>
          </a:p>
        </p:txBody>
      </p:sp>
      <p:sp>
        <p:nvSpPr>
          <p:cNvPr id="3" name="Tekstvak 2">
            <a:extLst>
              <a:ext uri="{FF2B5EF4-FFF2-40B4-BE49-F238E27FC236}">
                <a16:creationId xmlns:a16="http://schemas.microsoft.com/office/drawing/2014/main" id="{82E7CB35-769A-414E-121A-FD855A0ADE17}"/>
              </a:ext>
            </a:extLst>
          </p:cNvPr>
          <p:cNvSpPr txBox="1"/>
          <p:nvPr/>
        </p:nvSpPr>
        <p:spPr>
          <a:xfrm>
            <a:off x="188926" y="2063262"/>
            <a:ext cx="435682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NL" dirty="0"/>
              <a:t>Zoals ISO 27001</a:t>
            </a:r>
          </a:p>
        </p:txBody>
      </p:sp>
      <p:sp>
        <p:nvSpPr>
          <p:cNvPr id="8" name="Tekstvak 7">
            <a:extLst>
              <a:ext uri="{FF2B5EF4-FFF2-40B4-BE49-F238E27FC236}">
                <a16:creationId xmlns:a16="http://schemas.microsoft.com/office/drawing/2014/main" id="{7B5875F9-0D96-5D9F-D859-50EA0F3862E0}"/>
              </a:ext>
            </a:extLst>
          </p:cNvPr>
          <p:cNvSpPr txBox="1"/>
          <p:nvPr/>
        </p:nvSpPr>
        <p:spPr>
          <a:xfrm>
            <a:off x="7578674" y="2051364"/>
            <a:ext cx="44244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NL" dirty="0"/>
              <a:t>Normenkader IBP</a:t>
            </a:r>
          </a:p>
        </p:txBody>
      </p:sp>
      <p:sp>
        <p:nvSpPr>
          <p:cNvPr id="11" name="Tekstvak 10">
            <a:extLst>
              <a:ext uri="{FF2B5EF4-FFF2-40B4-BE49-F238E27FC236}">
                <a16:creationId xmlns:a16="http://schemas.microsoft.com/office/drawing/2014/main" id="{A694E931-B373-5DDA-72DF-18C25F7D7E2A}"/>
              </a:ext>
            </a:extLst>
          </p:cNvPr>
          <p:cNvSpPr txBox="1"/>
          <p:nvPr/>
        </p:nvSpPr>
        <p:spPr>
          <a:xfrm>
            <a:off x="4056184" y="2652787"/>
            <a:ext cx="407963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NL" dirty="0"/>
              <a:t>Certificeringsschema </a:t>
            </a:r>
          </a:p>
          <a:p>
            <a:pPr algn="ctr"/>
            <a:r>
              <a:rPr lang="nl-NL" dirty="0"/>
              <a:t>IBP ROSA</a:t>
            </a:r>
          </a:p>
        </p:txBody>
      </p:sp>
    </p:spTree>
    <p:extLst>
      <p:ext uri="{BB962C8B-B14F-4D97-AF65-F5344CB8AC3E}">
        <p14:creationId xmlns:p14="http://schemas.microsoft.com/office/powerpoint/2010/main" val="4165623056"/>
      </p:ext>
    </p:extLst>
  </p:cSld>
  <p:clrMapOvr>
    <a:masterClrMapping/>
  </p:clrMapOvr>
  <mc:AlternateContent xmlns:mc="http://schemas.openxmlformats.org/markup-compatibility/2006" xmlns:p14="http://schemas.microsoft.com/office/powerpoint/2010/main">
    <mc:Choice Requires="p14">
      <p:transition p14:dur="10" advTm="24298"/>
    </mc:Choice>
    <mc:Fallback xmlns="">
      <p:transition advTm="24298"/>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5BF3D3C-1D03-DC4B-412C-CAB6457F77E1}"/>
            </a:ext>
          </a:extLst>
        </p:cNvPr>
        <p:cNvGrpSpPr/>
        <p:nvPr/>
      </p:nvGrpSpPr>
      <p:grpSpPr>
        <a:xfrm>
          <a:off x="0" y="0"/>
          <a:ext cx="0" cy="0"/>
          <a:chOff x="0" y="0"/>
          <a:chExt cx="0" cy="0"/>
        </a:xfrm>
      </p:grpSpPr>
      <p:sp>
        <p:nvSpPr>
          <p:cNvPr id="7" name="Titel 1">
            <a:extLst>
              <a:ext uri="{FF2B5EF4-FFF2-40B4-BE49-F238E27FC236}">
                <a16:creationId xmlns:a16="http://schemas.microsoft.com/office/drawing/2014/main" id="{4C73C679-BEB0-308E-018F-61D1DB846C89}"/>
              </a:ext>
            </a:extLst>
          </p:cNvPr>
          <p:cNvSpPr txBox="1">
            <a:spLocks/>
          </p:cNvSpPr>
          <p:nvPr/>
        </p:nvSpPr>
        <p:spPr>
          <a:xfrm>
            <a:off x="0" y="260648"/>
            <a:ext cx="12192000" cy="1143000"/>
          </a:xfrm>
          <a:prstGeom prst="rect">
            <a:avLst/>
          </a:prstGeom>
          <a:solidFill>
            <a:srgbClr val="0FA67E"/>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898525" algn="l"/>
            <a:endParaRPr lang="nl-NL" sz="3200">
              <a:solidFill>
                <a:schemeClr val="bg1"/>
              </a:solidFill>
            </a:endParaRPr>
          </a:p>
        </p:txBody>
      </p:sp>
      <p:sp>
        <p:nvSpPr>
          <p:cNvPr id="3" name="Tijdelijke aanduiding voor inhoud 2">
            <a:extLst>
              <a:ext uri="{FF2B5EF4-FFF2-40B4-BE49-F238E27FC236}">
                <a16:creationId xmlns:a16="http://schemas.microsoft.com/office/drawing/2014/main" id="{74CD46B2-2D7B-955C-C382-995C903FCB30}"/>
              </a:ext>
            </a:extLst>
          </p:cNvPr>
          <p:cNvSpPr>
            <a:spLocks noGrp="1"/>
          </p:cNvSpPr>
          <p:nvPr>
            <p:ph idx="1"/>
          </p:nvPr>
        </p:nvSpPr>
        <p:spPr>
          <a:xfrm>
            <a:off x="1156855" y="1913912"/>
            <a:ext cx="7412182" cy="4351338"/>
          </a:xfrm>
        </p:spPr>
        <p:txBody>
          <a:bodyPr vert="horz" lIns="91440" tIns="45720" rIns="91440" bIns="45720" rtlCol="0" anchor="t">
            <a:normAutofit/>
          </a:bodyPr>
          <a:lstStyle/>
          <a:p>
            <a:pPr marL="457200" indent="-457200" algn="l">
              <a:buFont typeface="+mj-lt"/>
              <a:buAutoNum type="arabicPeriod"/>
            </a:pPr>
            <a:r>
              <a:rPr lang="nl-NL" sz="2400" b="0" i="0" dirty="0">
                <a:effectLst/>
              </a:rPr>
              <a:t>Vragenlijst om </a:t>
            </a:r>
            <a:r>
              <a:rPr lang="nl-NL" sz="2400" dirty="0"/>
              <a:t>het belang te bepalen; Beschikbaarheid, Integriteit en Vertrouwelijkheid (BIV)</a:t>
            </a:r>
            <a:endParaRPr lang="nl-NL" sz="2400" b="0" i="0" dirty="0">
              <a:effectLst/>
              <a:cs typeface="Calibri"/>
            </a:endParaRPr>
          </a:p>
          <a:p>
            <a:pPr marL="457200" indent="-457200" algn="l">
              <a:buFont typeface="+mj-lt"/>
              <a:buAutoNum type="arabicPeriod"/>
            </a:pPr>
            <a:r>
              <a:rPr lang="nl-NL" sz="2400" b="0" i="0" dirty="0">
                <a:effectLst/>
              </a:rPr>
              <a:t>Een </a:t>
            </a:r>
            <a:r>
              <a:rPr lang="nl-NL" sz="2400" dirty="0">
                <a:cs typeface="Calibri"/>
              </a:rPr>
              <a:t>toetsingskader</a:t>
            </a:r>
            <a:r>
              <a:rPr lang="nl-NL" sz="2400" b="0" i="0" dirty="0">
                <a:effectLst/>
              </a:rPr>
              <a:t> met verschillende informatiebeveiligingsmaatregelen o.b.v</a:t>
            </a:r>
            <a:r>
              <a:rPr lang="nl-NL" sz="2400" dirty="0"/>
              <a:t>. het belang</a:t>
            </a:r>
            <a:endParaRPr lang="nl-NL" sz="2400" dirty="0">
              <a:cs typeface="Calibri"/>
            </a:endParaRPr>
          </a:p>
          <a:p>
            <a:pPr marL="457200" indent="-457200" algn="l">
              <a:buFont typeface="+mj-lt"/>
              <a:buAutoNum type="arabicPeriod"/>
            </a:pPr>
            <a:r>
              <a:rPr lang="nl-NL" sz="2400" b="0" i="0" dirty="0">
                <a:effectLst/>
              </a:rPr>
              <a:t>Rapportage hulpmiddel</a:t>
            </a:r>
            <a:r>
              <a:rPr lang="nl-NL" sz="2400" dirty="0"/>
              <a:t> o.b.v. </a:t>
            </a:r>
            <a:r>
              <a:rPr lang="nl-NL" sz="2400" b="0" i="0" dirty="0">
                <a:effectLst/>
              </a:rPr>
              <a:t>pas toe of leg uit, dat gebruikt kan worden in de verwerkersovereenkomst</a:t>
            </a:r>
            <a:endParaRPr lang="nl-NL" sz="2400" b="0" i="0" dirty="0">
              <a:effectLst/>
              <a:cs typeface="Calibri"/>
            </a:endParaRPr>
          </a:p>
        </p:txBody>
      </p:sp>
      <p:pic>
        <p:nvPicPr>
          <p:cNvPr id="5" name="Picture 2">
            <a:extLst>
              <a:ext uri="{FF2B5EF4-FFF2-40B4-BE49-F238E27FC236}">
                <a16:creationId xmlns:a16="http://schemas.microsoft.com/office/drawing/2014/main" id="{E9976CD0-79D8-7276-8117-C1ACA7953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36" y="6265250"/>
            <a:ext cx="1962150" cy="428625"/>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181A9D72-2C43-0FAB-D650-EB2F209F2581}"/>
              </a:ext>
            </a:extLst>
          </p:cNvPr>
          <p:cNvPicPr>
            <a:picLocks noChangeAspect="1"/>
          </p:cNvPicPr>
          <p:nvPr/>
        </p:nvPicPr>
        <p:blipFill>
          <a:blip r:embed="rId3"/>
          <a:stretch>
            <a:fillRect/>
          </a:stretch>
        </p:blipFill>
        <p:spPr>
          <a:xfrm>
            <a:off x="8993016" y="2528711"/>
            <a:ext cx="2901948" cy="3664014"/>
          </a:xfrm>
          <a:prstGeom prst="rect">
            <a:avLst/>
          </a:prstGeom>
        </p:spPr>
      </p:pic>
      <p:pic>
        <p:nvPicPr>
          <p:cNvPr id="4" name="Graphic 3" descr="Papier met effen opvulling">
            <a:hlinkClick r:id="rId4"/>
            <a:extLst>
              <a:ext uri="{FF2B5EF4-FFF2-40B4-BE49-F238E27FC236}">
                <a16:creationId xmlns:a16="http://schemas.microsoft.com/office/drawing/2014/main" id="{26CFB41C-86A2-090E-73EA-1903DE4ACB0A}"/>
              </a:ext>
            </a:extLst>
          </p:cNvPr>
          <p:cNvPicPr>
            <a:picLocks noGrp="1" noRot="1" noMove="1" noResize="1" noEditPoints="1" noAdjustHandles="1" noChangeArrowheads="1" noChangeShapeType="1" noCrop="1"/>
          </p:cNvPicPr>
          <p:nvPr/>
        </p:nvPicPr>
        <p:blipFill>
          <a:blip>
            <a:extLst>
              <a:ext uri="{96DAC541-7B7A-43D3-8B79-37D633B846F1}">
                <asvg:svgBlip xmlns:asvg="http://schemas.microsoft.com/office/drawing/2016/SVG/main" r:embed="rId5"/>
              </a:ext>
            </a:extLst>
          </a:blip>
          <a:stretch>
            <a:fillRect/>
          </a:stretch>
        </p:blipFill>
        <p:spPr>
          <a:xfrm>
            <a:off x="11277600" y="5808050"/>
            <a:ext cx="914400" cy="914400"/>
          </a:xfrm>
          <a:prstGeom prst="rect">
            <a:avLst/>
          </a:prstGeom>
        </p:spPr>
      </p:pic>
      <p:sp>
        <p:nvSpPr>
          <p:cNvPr id="6" name="Tekstvak 5">
            <a:extLst>
              <a:ext uri="{FF2B5EF4-FFF2-40B4-BE49-F238E27FC236}">
                <a16:creationId xmlns:a16="http://schemas.microsoft.com/office/drawing/2014/main" id="{3F551912-12D2-A94B-B77D-A800A01004F6}"/>
              </a:ext>
            </a:extLst>
          </p:cNvPr>
          <p:cNvSpPr txBox="1">
            <a:spLocks noGrp="1" noRot="1" noMove="1" noResize="1" noEditPoints="1" noAdjustHandles="1" noChangeArrowheads="1" noChangeShapeType="1"/>
          </p:cNvSpPr>
          <p:nvPr/>
        </p:nvSpPr>
        <p:spPr>
          <a:xfrm>
            <a:off x="11443854" y="6190003"/>
            <a:ext cx="581891" cy="369332"/>
          </a:xfrm>
          <a:prstGeom prst="rect">
            <a:avLst/>
          </a:prstGeom>
          <a:noFill/>
        </p:spPr>
        <p:txBody>
          <a:bodyPr wrap="square" rtlCol="0">
            <a:spAutoFit/>
          </a:bodyPr>
          <a:lstStyle/>
          <a:p>
            <a:pPr algn="ctr"/>
            <a:r>
              <a:rPr lang="nl-NL">
                <a:hlinkClick r:id="rId6"/>
              </a:rPr>
              <a:t>Link</a:t>
            </a:r>
            <a:endParaRPr lang="nl-NL"/>
          </a:p>
        </p:txBody>
      </p:sp>
      <p:sp>
        <p:nvSpPr>
          <p:cNvPr id="8" name="Titel 7">
            <a:extLst>
              <a:ext uri="{FF2B5EF4-FFF2-40B4-BE49-F238E27FC236}">
                <a16:creationId xmlns:a16="http://schemas.microsoft.com/office/drawing/2014/main" id="{9D9A7BB5-4D32-70D5-41DE-D087D4803DAB}"/>
              </a:ext>
            </a:extLst>
          </p:cNvPr>
          <p:cNvSpPr>
            <a:spLocks noGrp="1"/>
          </p:cNvSpPr>
          <p:nvPr>
            <p:ph type="title"/>
          </p:nvPr>
        </p:nvSpPr>
        <p:spPr>
          <a:xfrm>
            <a:off x="838200" y="260648"/>
            <a:ext cx="10515600" cy="1123539"/>
          </a:xfrm>
        </p:spPr>
        <p:txBody>
          <a:bodyPr/>
          <a:lstStyle/>
          <a:p>
            <a:r>
              <a:rPr lang="nl-NL" sz="3200" dirty="0">
                <a:solidFill>
                  <a:srgbClr val="FFFFFF"/>
                </a:solidFill>
                <a:latin typeface="Calibri" panose="020F0502020204030204" pitchFamily="34" charset="0"/>
              </a:rPr>
              <a:t>Gebruikers van de standaard worden geholpen met hulpmiddelen</a:t>
            </a:r>
            <a:endParaRPr lang="nl-NL" dirty="0"/>
          </a:p>
        </p:txBody>
      </p:sp>
    </p:spTree>
    <p:extLst>
      <p:ext uri="{BB962C8B-B14F-4D97-AF65-F5344CB8AC3E}">
        <p14:creationId xmlns:p14="http://schemas.microsoft.com/office/powerpoint/2010/main" val="1204107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7AE2F-97D7-CB40-3A75-AF668B032C42}"/>
            </a:ext>
          </a:extLst>
        </p:cNvPr>
        <p:cNvGrpSpPr/>
        <p:nvPr/>
      </p:nvGrpSpPr>
      <p:grpSpPr>
        <a:xfrm>
          <a:off x="0" y="0"/>
          <a:ext cx="0" cy="0"/>
          <a:chOff x="0" y="0"/>
          <a:chExt cx="0" cy="0"/>
        </a:xfrm>
      </p:grpSpPr>
      <p:sp>
        <p:nvSpPr>
          <p:cNvPr id="7" name="Titel 1">
            <a:extLst>
              <a:ext uri="{FF2B5EF4-FFF2-40B4-BE49-F238E27FC236}">
                <a16:creationId xmlns:a16="http://schemas.microsoft.com/office/drawing/2014/main" id="{D4DBB6A4-DCD6-0B2C-E321-A2E28235AC58}"/>
              </a:ext>
            </a:extLst>
          </p:cNvPr>
          <p:cNvSpPr txBox="1">
            <a:spLocks/>
          </p:cNvSpPr>
          <p:nvPr/>
        </p:nvSpPr>
        <p:spPr>
          <a:xfrm>
            <a:off x="0" y="260648"/>
            <a:ext cx="12192000" cy="1143000"/>
          </a:xfrm>
          <a:prstGeom prst="rect">
            <a:avLst/>
          </a:prstGeom>
          <a:solidFill>
            <a:srgbClr val="0FA67E"/>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19138" algn="l" defTabSz="898525"/>
            <a:endParaRPr lang="nl-NL" sz="3200">
              <a:solidFill>
                <a:schemeClr val="bg1"/>
              </a:solidFill>
            </a:endParaRPr>
          </a:p>
        </p:txBody>
      </p:sp>
      <p:pic>
        <p:nvPicPr>
          <p:cNvPr id="5" name="Picture 2">
            <a:extLst>
              <a:ext uri="{FF2B5EF4-FFF2-40B4-BE49-F238E27FC236}">
                <a16:creationId xmlns:a16="http://schemas.microsoft.com/office/drawing/2014/main" id="{811ED600-86F6-D089-74E9-C8FF2F650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36" y="6265250"/>
            <a:ext cx="1962150" cy="428625"/>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0">
            <a:extLst>
              <a:ext uri="{FF2B5EF4-FFF2-40B4-BE49-F238E27FC236}">
                <a16:creationId xmlns:a16="http://schemas.microsoft.com/office/drawing/2014/main" id="{057C0FD4-546A-4E4B-9866-26F4F84B3A6C}"/>
              </a:ext>
            </a:extLst>
          </p:cNvPr>
          <p:cNvSpPr>
            <a:spLocks noGrp="1"/>
          </p:cNvSpPr>
          <p:nvPr>
            <p:ph type="title"/>
          </p:nvPr>
        </p:nvSpPr>
        <p:spPr>
          <a:xfrm>
            <a:off x="838199" y="164125"/>
            <a:ext cx="10515600" cy="1325563"/>
          </a:xfrm>
        </p:spPr>
        <p:txBody>
          <a:bodyPr/>
          <a:lstStyle/>
          <a:p>
            <a:pPr rtl="0" eaLnBrk="1" latinLnBrk="0" hangingPunct="1"/>
            <a:r>
              <a:rPr lang="nl-NL" sz="3200" kern="1200" dirty="0">
                <a:solidFill>
                  <a:srgbClr val="FFFFFF"/>
                </a:solidFill>
                <a:effectLst/>
                <a:latin typeface="Calibri" panose="020F0502020204030204" pitchFamily="34" charset="0"/>
                <a:ea typeface="+mn-ea"/>
                <a:cs typeface="+mn-cs"/>
              </a:rPr>
              <a:t>Publiek</a:t>
            </a:r>
            <a:r>
              <a:rPr lang="nl-NL" sz="3200" dirty="0">
                <a:solidFill>
                  <a:srgbClr val="FFFFFF"/>
                </a:solidFill>
                <a:latin typeface="Calibri" panose="020F0502020204030204" pitchFamily="34" charset="0"/>
                <a:ea typeface="+mn-ea"/>
                <a:cs typeface="+mn-cs"/>
              </a:rPr>
              <a:t>e &amp; </a:t>
            </a:r>
            <a:r>
              <a:rPr lang="nl-NL" sz="3200" kern="1200" dirty="0">
                <a:solidFill>
                  <a:srgbClr val="FFFFFF"/>
                </a:solidFill>
                <a:effectLst/>
                <a:latin typeface="Calibri" panose="020F0502020204030204" pitchFamily="34" charset="0"/>
                <a:ea typeface="+mn-ea"/>
                <a:cs typeface="+mn-cs"/>
              </a:rPr>
              <a:t>private vertegenwoordigd in de Werkgroep IBP</a:t>
            </a:r>
            <a:endParaRPr lang="nl-NL" dirty="0">
              <a:effectLst/>
            </a:endParaRPr>
          </a:p>
        </p:txBody>
      </p:sp>
      <p:sp>
        <p:nvSpPr>
          <p:cNvPr id="2" name="Tijdelijke aanduiding voor inhoud 1">
            <a:extLst>
              <a:ext uri="{FF2B5EF4-FFF2-40B4-BE49-F238E27FC236}">
                <a16:creationId xmlns:a16="http://schemas.microsoft.com/office/drawing/2014/main" id="{16087E0C-7F3C-4F76-A6BD-D830CF285492}"/>
              </a:ext>
            </a:extLst>
          </p:cNvPr>
          <p:cNvSpPr>
            <a:spLocks noGrp="1"/>
          </p:cNvSpPr>
          <p:nvPr>
            <p:ph idx="1"/>
          </p:nvPr>
        </p:nvSpPr>
        <p:spPr/>
        <p:txBody>
          <a:bodyPr>
            <a:normAutofit/>
          </a:bodyPr>
          <a:lstStyle/>
          <a:p>
            <a:pPr marL="358775" indent="0">
              <a:buNone/>
              <a:tabLst>
                <a:tab pos="11122025" algn="l"/>
                <a:tab pos="12020550" algn="l"/>
              </a:tabLst>
            </a:pPr>
            <a:r>
              <a:rPr lang="nl-NL" dirty="0"/>
              <a:t>Experts en vertegenwoordigers van onderwijsinstellingen, leveranciers, brancheorganisaties en andere partijen in het onderwijs, waaronder:</a:t>
            </a:r>
          </a:p>
        </p:txBody>
      </p:sp>
      <p:graphicFrame>
        <p:nvGraphicFramePr>
          <p:cNvPr id="3" name="Tabel 2">
            <a:extLst>
              <a:ext uri="{FF2B5EF4-FFF2-40B4-BE49-F238E27FC236}">
                <a16:creationId xmlns:a16="http://schemas.microsoft.com/office/drawing/2014/main" id="{A447E85C-C168-E77D-0861-A321C98DA49B}"/>
              </a:ext>
            </a:extLst>
          </p:cNvPr>
          <p:cNvGraphicFramePr>
            <a:graphicFrameLocks noGrp="1"/>
          </p:cNvGraphicFramePr>
          <p:nvPr>
            <p:extLst>
              <p:ext uri="{D42A27DB-BD31-4B8C-83A1-F6EECF244321}">
                <p14:modId xmlns:p14="http://schemas.microsoft.com/office/powerpoint/2010/main" val="319975906"/>
              </p:ext>
            </p:extLst>
          </p:nvPr>
        </p:nvGraphicFramePr>
        <p:xfrm>
          <a:off x="1278111" y="3203587"/>
          <a:ext cx="8128000" cy="2011680"/>
        </p:xfrm>
        <a:graphic>
          <a:graphicData uri="http://schemas.openxmlformats.org/drawingml/2006/table">
            <a:tbl>
              <a:tblPr firstRow="1" bandRow="1">
                <a:tableStyleId>{68D230F3-CF80-4859-8CE7-A43EE81993B5}</a:tableStyleId>
              </a:tblPr>
              <a:tblGrid>
                <a:gridCol w="4064000">
                  <a:extLst>
                    <a:ext uri="{9D8B030D-6E8A-4147-A177-3AD203B41FA5}">
                      <a16:colId xmlns:a16="http://schemas.microsoft.com/office/drawing/2014/main" val="3890867584"/>
                    </a:ext>
                  </a:extLst>
                </a:gridCol>
                <a:gridCol w="4064000">
                  <a:extLst>
                    <a:ext uri="{9D8B030D-6E8A-4147-A177-3AD203B41FA5}">
                      <a16:colId xmlns:a16="http://schemas.microsoft.com/office/drawing/2014/main" val="2126705751"/>
                    </a:ext>
                  </a:extLst>
                </a:gridCol>
              </a:tblGrid>
              <a:tr h="370840">
                <a:tc>
                  <a:txBody>
                    <a:bodyPr/>
                    <a:lstStyle/>
                    <a:p>
                      <a:pPr marL="357188" indent="-357188">
                        <a:buFontTx/>
                        <a:buChar char="-"/>
                        <a:tabLst>
                          <a:tab pos="11122025" algn="l"/>
                          <a:tab pos="12020550" algn="l"/>
                        </a:tabLst>
                      </a:pPr>
                      <a:r>
                        <a:rPr lang="nl-NL"/>
                        <a:t>Vereniging Digitale Onderwijs Dienstverleners (VDOD)</a:t>
                      </a:r>
                    </a:p>
                    <a:p>
                      <a:pPr marL="357188" indent="-357188">
                        <a:buFontTx/>
                        <a:buChar char="-"/>
                        <a:tabLst>
                          <a:tab pos="11122025" algn="l"/>
                          <a:tab pos="12020550" algn="l"/>
                        </a:tabLst>
                      </a:pPr>
                      <a:r>
                        <a:rPr lang="nl-NL"/>
                        <a:t>Media voor Educatie, Vak en Wetenschap (MEVW)</a:t>
                      </a:r>
                    </a:p>
                    <a:p>
                      <a:pPr marL="357188" indent="-357188">
                        <a:buFontTx/>
                        <a:buChar char="-"/>
                        <a:tabLst>
                          <a:tab pos="11122025" algn="l"/>
                          <a:tab pos="12020550" algn="l"/>
                        </a:tabLst>
                      </a:pPr>
                      <a:r>
                        <a:rPr lang="nl-NL"/>
                        <a:t>Dienst Uitvoering Onderwijs (DUO)</a:t>
                      </a:r>
                    </a:p>
                    <a:p>
                      <a:endParaRPr lang="nl-NL"/>
                    </a:p>
                  </a:txBody>
                  <a:tcPr/>
                </a:tc>
                <a:tc>
                  <a:txBody>
                    <a:bodyPr/>
                    <a:lstStyle/>
                    <a:p>
                      <a:pPr marL="285750" indent="-285750">
                        <a:buFontTx/>
                        <a:buChar char="-"/>
                      </a:pPr>
                      <a:r>
                        <a:rPr lang="nl-NL" sz="1800" b="1" kern="1200" dirty="0">
                          <a:solidFill>
                            <a:schemeClr val="tx1"/>
                          </a:solidFill>
                          <a:latin typeface="+mn-lt"/>
                          <a:ea typeface="+mn-ea"/>
                          <a:cs typeface="+mn-cs"/>
                        </a:rPr>
                        <a:t>Kennisnet</a:t>
                      </a:r>
                    </a:p>
                    <a:p>
                      <a:pPr marL="285750" indent="-285750">
                        <a:buFontTx/>
                        <a:buChar char="-"/>
                      </a:pPr>
                      <a:r>
                        <a:rPr lang="nl-NL" sz="1800" b="1" kern="1200" dirty="0">
                          <a:solidFill>
                            <a:schemeClr val="tx1"/>
                          </a:solidFill>
                          <a:latin typeface="+mn-lt"/>
                          <a:ea typeface="+mn-ea"/>
                          <a:cs typeface="+mn-cs"/>
                        </a:rPr>
                        <a:t>SIVON</a:t>
                      </a:r>
                    </a:p>
                    <a:p>
                      <a:pPr marL="285750" indent="-285750">
                        <a:buFontTx/>
                        <a:buChar char="-"/>
                      </a:pPr>
                      <a:r>
                        <a:rPr lang="nl-NL" sz="1800" b="1" kern="1200" dirty="0">
                          <a:solidFill>
                            <a:schemeClr val="tx1"/>
                          </a:solidFill>
                          <a:latin typeface="+mn-lt"/>
                          <a:ea typeface="+mn-ea"/>
                          <a:cs typeface="+mn-cs"/>
                        </a:rPr>
                        <a:t>MBO Digitaal</a:t>
                      </a:r>
                    </a:p>
                    <a:p>
                      <a:pPr marL="285750" indent="-285750">
                        <a:buFontTx/>
                        <a:buChar char="-"/>
                      </a:pPr>
                      <a:r>
                        <a:rPr lang="nl-NL" sz="1800" b="1" kern="1200" dirty="0">
                          <a:solidFill>
                            <a:schemeClr val="tx1"/>
                          </a:solidFill>
                          <a:latin typeface="+mn-lt"/>
                          <a:ea typeface="+mn-ea"/>
                          <a:cs typeface="+mn-cs"/>
                        </a:rPr>
                        <a:t>SURF*</a:t>
                      </a:r>
                    </a:p>
                    <a:p>
                      <a:pPr marL="285750" indent="-285750">
                        <a:buFontTx/>
                        <a:buChar char="-"/>
                      </a:pPr>
                      <a:r>
                        <a:rPr lang="nl-NL" sz="1800" b="1" kern="1200" dirty="0">
                          <a:solidFill>
                            <a:schemeClr val="tx1"/>
                          </a:solidFill>
                          <a:latin typeface="+mn-lt"/>
                          <a:ea typeface="+mn-ea"/>
                          <a:cs typeface="+mn-cs"/>
                        </a:rPr>
                        <a:t>OCW*</a:t>
                      </a:r>
                    </a:p>
                    <a:p>
                      <a:pPr marL="285750" indent="-285750">
                        <a:buFontTx/>
                        <a:buChar char="-"/>
                      </a:pPr>
                      <a:r>
                        <a:rPr lang="nl-NL" sz="1800" b="1" kern="1200" dirty="0">
                          <a:solidFill>
                            <a:schemeClr val="tx1"/>
                          </a:solidFill>
                          <a:latin typeface="+mn-lt"/>
                          <a:ea typeface="+mn-ea"/>
                          <a:cs typeface="+mn-cs"/>
                        </a:rPr>
                        <a:t>PO/VO Raad*</a:t>
                      </a:r>
                    </a:p>
                    <a:p>
                      <a:pPr marL="285750" indent="-285750">
                        <a:buFontTx/>
                        <a:buChar char="-"/>
                      </a:pPr>
                      <a:r>
                        <a:rPr lang="nl-NL" sz="1800" b="1" kern="1200" dirty="0" err="1">
                          <a:solidFill>
                            <a:schemeClr val="tx1"/>
                          </a:solidFill>
                          <a:latin typeface="+mn-lt"/>
                          <a:ea typeface="+mn-ea"/>
                          <a:cs typeface="+mn-cs"/>
                        </a:rPr>
                        <a:t>Edu</a:t>
                      </a:r>
                      <a:r>
                        <a:rPr lang="nl-NL" sz="1800" b="1" kern="1200" dirty="0">
                          <a:solidFill>
                            <a:schemeClr val="tx1"/>
                          </a:solidFill>
                          <a:latin typeface="+mn-lt"/>
                          <a:ea typeface="+mn-ea"/>
                          <a:cs typeface="+mn-cs"/>
                        </a:rPr>
                        <a:t>-V*</a:t>
                      </a:r>
                    </a:p>
                  </a:txBody>
                  <a:tcPr/>
                </a:tc>
                <a:extLst>
                  <a:ext uri="{0D108BD9-81ED-4DB2-BD59-A6C34878D82A}">
                    <a16:rowId xmlns:a16="http://schemas.microsoft.com/office/drawing/2014/main" val="1413307773"/>
                  </a:ext>
                </a:extLst>
              </a:tr>
            </a:tbl>
          </a:graphicData>
        </a:graphic>
      </p:graphicFrame>
      <p:sp>
        <p:nvSpPr>
          <p:cNvPr id="6" name="Tekstvak 5">
            <a:extLst>
              <a:ext uri="{FF2B5EF4-FFF2-40B4-BE49-F238E27FC236}">
                <a16:creationId xmlns:a16="http://schemas.microsoft.com/office/drawing/2014/main" id="{2A7C33FD-8D04-B553-E7EE-0B21F1D4B754}"/>
              </a:ext>
            </a:extLst>
          </p:cNvPr>
          <p:cNvSpPr txBox="1"/>
          <p:nvPr/>
        </p:nvSpPr>
        <p:spPr>
          <a:xfrm>
            <a:off x="1234171" y="5267912"/>
            <a:ext cx="6097190" cy="369332"/>
          </a:xfrm>
          <a:prstGeom prst="rect">
            <a:avLst/>
          </a:prstGeom>
          <a:noFill/>
        </p:spPr>
        <p:txBody>
          <a:bodyPr wrap="square">
            <a:spAutoFit/>
          </a:bodyPr>
          <a:lstStyle/>
          <a:p>
            <a:pPr marL="0" indent="0">
              <a:buFontTx/>
              <a:buNone/>
            </a:pPr>
            <a:r>
              <a:rPr lang="nl-NL" sz="1800" b="1" kern="1200" dirty="0">
                <a:solidFill>
                  <a:schemeClr val="tx1"/>
                </a:solidFill>
                <a:latin typeface="+mn-lt"/>
                <a:ea typeface="+mn-ea"/>
                <a:cs typeface="+mn-cs"/>
              </a:rPr>
              <a:t>* Agenda lid</a:t>
            </a:r>
          </a:p>
        </p:txBody>
      </p:sp>
    </p:spTree>
    <p:extLst>
      <p:ext uri="{BB962C8B-B14F-4D97-AF65-F5344CB8AC3E}">
        <p14:creationId xmlns:p14="http://schemas.microsoft.com/office/powerpoint/2010/main" val="341146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DA43C99D-24B2-424D-A5D7-6EE4F6DDDCBA}"/>
              </a:ext>
            </a:extLst>
          </p:cNvPr>
          <p:cNvSpPr txBox="1">
            <a:spLocks/>
          </p:cNvSpPr>
          <p:nvPr/>
        </p:nvSpPr>
        <p:spPr>
          <a:xfrm>
            <a:off x="0" y="260648"/>
            <a:ext cx="12192000" cy="1143000"/>
          </a:xfrm>
          <a:prstGeom prst="rect">
            <a:avLst/>
          </a:prstGeom>
          <a:solidFill>
            <a:srgbClr val="0FA67E"/>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898525" algn="l"/>
            <a:endParaRPr lang="nl-NL" sz="3200">
              <a:solidFill>
                <a:schemeClr val="bg1"/>
              </a:solidFill>
            </a:endParaRPr>
          </a:p>
        </p:txBody>
      </p:sp>
      <p:sp>
        <p:nvSpPr>
          <p:cNvPr id="3" name="Tijdelijke aanduiding voor inhoud 2">
            <a:extLst>
              <a:ext uri="{FF2B5EF4-FFF2-40B4-BE49-F238E27FC236}">
                <a16:creationId xmlns:a16="http://schemas.microsoft.com/office/drawing/2014/main" id="{9104BD0A-5A93-41FC-AC8A-B15FEB306406}"/>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nl-NL" dirty="0">
                <a:cs typeface="Calibri"/>
              </a:rPr>
              <a:t>De vragen voor het bepalen het belang (het Classificatieschema) en de bijbehorende maatregelen per beveiligingsniveau (het Toetsingskader) zijn herzien.</a:t>
            </a:r>
          </a:p>
          <a:p>
            <a:pPr marL="514350" indent="-514350">
              <a:buFont typeface="+mj-lt"/>
              <a:buAutoNum type="alphaUcPeriod"/>
            </a:pPr>
            <a:r>
              <a:rPr lang="nl-NL" dirty="0">
                <a:cs typeface="Calibri"/>
              </a:rPr>
              <a:t>De vragen zijn met name verduidelijkt; dit heeft nauwelijks impact op de uitkomst: de BIV-classificatie.</a:t>
            </a:r>
          </a:p>
          <a:p>
            <a:pPr marL="971550" lvl="1" indent="-514350">
              <a:buFont typeface="+mj-lt"/>
              <a:buAutoNum type="romanLcPeriod"/>
            </a:pPr>
            <a:r>
              <a:rPr lang="nl-NL" dirty="0">
                <a:cs typeface="Calibri"/>
              </a:rPr>
              <a:t>Wel staat een RFC open voor aanpassing van de vragen voor minderjarigen, wat impact heeft op het vertrouwelijkheidsniveau. Hiervoor ligt een adviesvraag bij de Werkgroep Privacy van </a:t>
            </a:r>
            <a:r>
              <a:rPr lang="nl-NL" dirty="0" err="1">
                <a:cs typeface="Calibri"/>
              </a:rPr>
              <a:t>Edu</a:t>
            </a:r>
            <a:r>
              <a:rPr lang="nl-NL" dirty="0">
                <a:cs typeface="Calibri"/>
              </a:rPr>
              <a:t>-V.</a:t>
            </a:r>
          </a:p>
          <a:p>
            <a:pPr marL="514350" indent="-514350">
              <a:buFont typeface="+mj-lt"/>
              <a:buAutoNum type="alphaUcPeriod"/>
            </a:pPr>
            <a:r>
              <a:rPr lang="nl-NL" dirty="0">
                <a:cs typeface="Calibri"/>
              </a:rPr>
              <a:t>De maatregelen zijn ook hoofdzakelijk (75%) verduidelijkt, maar in sommige gevallen (25%) ook aanscherpt</a:t>
            </a:r>
          </a:p>
          <a:p>
            <a:pPr marL="960755" lvl="1" indent="-514350">
              <a:buFont typeface="+mj-lt"/>
              <a:buAutoNum type="romanLcPeriod"/>
            </a:pPr>
            <a:r>
              <a:rPr lang="nl-NL" dirty="0">
                <a:cs typeface="Calibri"/>
              </a:rPr>
              <a:t>De belangrijkste impact zit in enkele concrete maatregelen, zoals standaard twee-factor authenticatie voor alle gebruikers vanaf vertrouwelijkheidsniveau Midden (met uitzondering van leerlingen), screening (VOG) voor medewerkers met toegang tot geheime (persoons)gegevens, een strengere scheiding van netwerken en het gebruik van dummydata in ontwikkel- en testomgevingen. </a:t>
            </a:r>
            <a:endParaRPr lang="nl-NL" b="0" i="0" dirty="0">
              <a:effectLst/>
              <a:cs typeface="Calibri"/>
            </a:endParaRPr>
          </a:p>
        </p:txBody>
      </p:sp>
      <p:pic>
        <p:nvPicPr>
          <p:cNvPr id="5" name="Picture 2">
            <a:extLst>
              <a:ext uri="{FF2B5EF4-FFF2-40B4-BE49-F238E27FC236}">
                <a16:creationId xmlns:a16="http://schemas.microsoft.com/office/drawing/2014/main" id="{53812DE6-6696-4A8B-B8C7-C3AEC2B76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36" y="6265250"/>
            <a:ext cx="1962150" cy="42862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DA536EC-878F-9C5B-0DD3-9E49803EF79E}"/>
              </a:ext>
            </a:extLst>
          </p:cNvPr>
          <p:cNvSpPr>
            <a:spLocks noGrp="1"/>
          </p:cNvSpPr>
          <p:nvPr>
            <p:ph type="title"/>
          </p:nvPr>
        </p:nvSpPr>
        <p:spPr>
          <a:xfrm>
            <a:off x="838200" y="260649"/>
            <a:ext cx="10515600" cy="1143000"/>
          </a:xfrm>
        </p:spPr>
        <p:txBody>
          <a:bodyPr/>
          <a:lstStyle/>
          <a:p>
            <a:pPr rtl="0" eaLnBrk="1" latinLnBrk="0" hangingPunct="1"/>
            <a:r>
              <a:rPr lang="nl-NL" sz="3200" kern="1200" dirty="0">
                <a:solidFill>
                  <a:srgbClr val="FFFFFF"/>
                </a:solidFill>
                <a:effectLst/>
                <a:latin typeface="Calibri" panose="020F0502020204030204" pitchFamily="34" charset="0"/>
                <a:ea typeface="+mn-ea"/>
                <a:cs typeface="+mn-cs"/>
              </a:rPr>
              <a:t>Versie 4.0: inhoud is verduidelijkt en aangescherpt</a:t>
            </a:r>
            <a:endParaRPr lang="nl-NL" dirty="0"/>
          </a:p>
        </p:txBody>
      </p:sp>
    </p:spTree>
    <p:extLst>
      <p:ext uri="{BB962C8B-B14F-4D97-AF65-F5344CB8AC3E}">
        <p14:creationId xmlns:p14="http://schemas.microsoft.com/office/powerpoint/2010/main" val="2953436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p:nvPr/>
        </p:nvSpPr>
        <p:spPr>
          <a:xfrm>
            <a:off x="0" y="260648"/>
            <a:ext cx="12192000" cy="1143000"/>
          </a:xfrm>
          <a:prstGeom prst="rect">
            <a:avLst/>
          </a:prstGeom>
          <a:solidFill>
            <a:srgbClr val="0FA67E"/>
          </a:solidFill>
          <a:ln>
            <a:noFill/>
          </a:ln>
        </p:spPr>
        <p:txBody>
          <a:bodyPr spcFirstLastPara="1" wrap="square" lIns="91425" tIns="45700" rIns="91425" bIns="45700" anchor="ctr" anchorCtr="0">
            <a:normAutofit/>
          </a:bodyPr>
          <a:lstStyle/>
          <a:p>
            <a:pPr marL="892175" indent="6350">
              <a:buClr>
                <a:schemeClr val="lt1"/>
              </a:buClr>
              <a:buSzPts val="4400"/>
            </a:pPr>
            <a:endParaRPr lang="nl-NL" sz="4400" b="0" i="0" u="none" strike="noStrike" cap="none">
              <a:solidFill>
                <a:schemeClr val="lt1"/>
              </a:solidFill>
              <a:latin typeface="Calibri"/>
              <a:ea typeface="Calibri"/>
              <a:cs typeface="Calibri"/>
              <a:sym typeface="Calibri"/>
            </a:endParaRPr>
          </a:p>
        </p:txBody>
      </p:sp>
      <p:pic>
        <p:nvPicPr>
          <p:cNvPr id="93" name="Google Shape;93;p2"/>
          <p:cNvPicPr preferRelativeResize="0"/>
          <p:nvPr/>
        </p:nvPicPr>
        <p:blipFill rotWithShape="1">
          <a:blip r:embed="rId3">
            <a:alphaModFix/>
          </a:blip>
          <a:srcRect/>
          <a:stretch/>
        </p:blipFill>
        <p:spPr>
          <a:xfrm>
            <a:off x="297036" y="6265250"/>
            <a:ext cx="1962150" cy="428625"/>
          </a:xfrm>
          <a:prstGeom prst="rect">
            <a:avLst/>
          </a:prstGeom>
          <a:noFill/>
          <a:ln>
            <a:noFill/>
          </a:ln>
        </p:spPr>
      </p:pic>
      <p:graphicFrame>
        <p:nvGraphicFramePr>
          <p:cNvPr id="7" name="Tijdelijke aanduiding voor inhoud 3">
            <a:extLst>
              <a:ext uri="{FF2B5EF4-FFF2-40B4-BE49-F238E27FC236}">
                <a16:creationId xmlns:a16="http://schemas.microsoft.com/office/drawing/2014/main" id="{B592CFF5-4B12-45E6-A57C-A6CDD8B31B80}"/>
              </a:ext>
            </a:extLst>
          </p:cNvPr>
          <p:cNvGraphicFramePr>
            <a:graphicFrameLocks noGrp="1"/>
          </p:cNvGraphicFramePr>
          <p:nvPr>
            <p:ph idx="1"/>
            <p:extLst>
              <p:ext uri="{D42A27DB-BD31-4B8C-83A1-F6EECF244321}">
                <p14:modId xmlns:p14="http://schemas.microsoft.com/office/powerpoint/2010/main" val="1549058427"/>
              </p:ext>
            </p:extLst>
          </p:nvPr>
        </p:nvGraphicFramePr>
        <p:xfrm>
          <a:off x="2351314" y="4415247"/>
          <a:ext cx="9655628" cy="21821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kstvak 5">
            <a:extLst>
              <a:ext uri="{FF2B5EF4-FFF2-40B4-BE49-F238E27FC236}">
                <a16:creationId xmlns:a16="http://schemas.microsoft.com/office/drawing/2014/main" id="{9FD2DA29-F240-8FD4-3DFB-4EB777A32907}"/>
              </a:ext>
            </a:extLst>
          </p:cNvPr>
          <p:cNvSpPr txBox="1"/>
          <p:nvPr/>
        </p:nvSpPr>
        <p:spPr>
          <a:xfrm>
            <a:off x="8982423" y="6479562"/>
            <a:ext cx="3499383" cy="369332"/>
          </a:xfrm>
          <a:prstGeom prst="rect">
            <a:avLst/>
          </a:prstGeom>
          <a:noFill/>
        </p:spPr>
        <p:txBody>
          <a:bodyPr wrap="square" rtlCol="0">
            <a:spAutoFit/>
          </a:bodyPr>
          <a:lstStyle/>
          <a:p>
            <a:r>
              <a:rPr lang="nl-NL" sz="1800" dirty="0"/>
              <a:t>* Handreiking i.p.v. voorschrift</a:t>
            </a:r>
          </a:p>
        </p:txBody>
      </p:sp>
      <p:sp>
        <p:nvSpPr>
          <p:cNvPr id="2" name="Titel 1">
            <a:extLst>
              <a:ext uri="{FF2B5EF4-FFF2-40B4-BE49-F238E27FC236}">
                <a16:creationId xmlns:a16="http://schemas.microsoft.com/office/drawing/2014/main" id="{526E3AB1-4E83-B777-009F-7330471AE361}"/>
              </a:ext>
            </a:extLst>
          </p:cNvPr>
          <p:cNvSpPr>
            <a:spLocks noGrp="1"/>
          </p:cNvSpPr>
          <p:nvPr>
            <p:ph type="title"/>
          </p:nvPr>
        </p:nvSpPr>
        <p:spPr>
          <a:xfrm>
            <a:off x="838200" y="260647"/>
            <a:ext cx="10515600" cy="1143001"/>
          </a:xfrm>
        </p:spPr>
        <p:txBody>
          <a:bodyPr>
            <a:normAutofit/>
          </a:bodyPr>
          <a:lstStyle/>
          <a:p>
            <a:r>
              <a:rPr lang="nl-NL" sz="3200" dirty="0">
                <a:solidFill>
                  <a:srgbClr val="FFFFFF"/>
                </a:solidFill>
                <a:latin typeface="Calibri" panose="020F0502020204030204" pitchFamily="34" charset="0"/>
                <a:ea typeface="+mn-ea"/>
                <a:cs typeface="+mn-cs"/>
              </a:rPr>
              <a:t>Waar de Werkgroep IBP gaat over het basisbeveiliging van toepassingen, zorgt UBV voor uniforme beveiliging in de keten</a:t>
            </a:r>
          </a:p>
        </p:txBody>
      </p:sp>
      <p:sp>
        <p:nvSpPr>
          <p:cNvPr id="4" name="Tijdelijke aanduiding voor tekst 3">
            <a:extLst>
              <a:ext uri="{FF2B5EF4-FFF2-40B4-BE49-F238E27FC236}">
                <a16:creationId xmlns:a16="http://schemas.microsoft.com/office/drawing/2014/main" id="{54147320-8BE9-90AC-24ED-0794350E9932}"/>
              </a:ext>
            </a:extLst>
          </p:cNvPr>
          <p:cNvSpPr>
            <a:spLocks noGrp="1"/>
          </p:cNvSpPr>
          <p:nvPr>
            <p:ph type="body" idx="4294967295"/>
          </p:nvPr>
        </p:nvSpPr>
        <p:spPr>
          <a:xfrm>
            <a:off x="838200" y="1677579"/>
            <a:ext cx="10515600" cy="2859586"/>
          </a:xfrm>
        </p:spPr>
        <p:txBody>
          <a:bodyPr>
            <a:normAutofit/>
          </a:bodyPr>
          <a:lstStyle/>
          <a:p>
            <a:r>
              <a:rPr lang="nl-NL" dirty="0"/>
              <a:t>Digitale samenwerking vraagt om eenduidige regels voor gegevensuitwisseling, e-mail en </a:t>
            </a:r>
            <a:r>
              <a:rPr lang="nl-NL" dirty="0" err="1"/>
              <a:t>webtoepassingen</a:t>
            </a:r>
            <a:endParaRPr lang="nl-NL" dirty="0"/>
          </a:p>
          <a:p>
            <a:r>
              <a:rPr lang="nl-NL" dirty="0"/>
              <a:t>UBV stelt die afspraken centraal vast, zodat we als sector consistent handelen en versnippering voorkomen</a:t>
            </a:r>
          </a:p>
          <a:p>
            <a:endParaRPr lang="nl-NL" dirty="0"/>
          </a:p>
        </p:txBody>
      </p:sp>
    </p:spTree>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ennisnet ORANJE">
      <a:dk1>
        <a:srgbClr val="000000"/>
      </a:dk1>
      <a:lt1>
        <a:srgbClr val="FFFFFF"/>
      </a:lt1>
      <a:dk2>
        <a:srgbClr val="44546A"/>
      </a:dk2>
      <a:lt2>
        <a:srgbClr val="E7E6E6"/>
      </a:lt2>
      <a:accent1>
        <a:srgbClr val="007AC3"/>
      </a:accent1>
      <a:accent2>
        <a:srgbClr val="2E3192"/>
      </a:accent2>
      <a:accent3>
        <a:srgbClr val="FF7021"/>
      </a:accent3>
      <a:accent4>
        <a:srgbClr val="66AFDB"/>
      </a:accent4>
      <a:accent5>
        <a:srgbClr val="8283BE"/>
      </a:accent5>
      <a:accent6>
        <a:srgbClr val="FFA97A"/>
      </a:accent6>
      <a:hlink>
        <a:srgbClr val="007AC3"/>
      </a:hlink>
      <a:folHlink>
        <a:srgbClr val="007AC3"/>
      </a:folHlink>
    </a:clrScheme>
    <a:fontScheme name="Office-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113B9BB31E56448E67AEF2C7590647" ma:contentTypeVersion="6" ma:contentTypeDescription="Een nieuw document maken." ma:contentTypeScope="" ma:versionID="8360c76475b81b16eb17dffbda03ecbc">
  <xsd:schema xmlns:xsd="http://www.w3.org/2001/XMLSchema" xmlns:xs="http://www.w3.org/2001/XMLSchema" xmlns:p="http://schemas.microsoft.com/office/2006/metadata/properties" xmlns:ns2="1f6a902e-09a3-466a-935e-197ddc36cc17" xmlns:ns3="8ea0230f-4368-4447-97b4-c9c31f5944a3" targetNamespace="http://schemas.microsoft.com/office/2006/metadata/properties" ma:root="true" ma:fieldsID="a58fb2c87d8aaf6d656d676d1c9e154f" ns2:_="" ns3:_="">
    <xsd:import namespace="1f6a902e-09a3-466a-935e-197ddc36cc17"/>
    <xsd:import namespace="8ea0230f-4368-4447-97b4-c9c31f5944a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6a902e-09a3-466a-935e-197ddc36cc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a0230f-4368-4447-97b4-c9c31f5944a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20E1AA-3620-4159-90EA-6C89B9D2CEA0}">
  <ds:schemaRefs>
    <ds:schemaRef ds:uri="http://purl.org/dc/dcmitype/"/>
    <ds:schemaRef ds:uri="http://schemas.openxmlformats.org/package/2006/metadata/core-propertie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8ea0230f-4368-4447-97b4-c9c31f5944a3"/>
    <ds:schemaRef ds:uri="1f6a902e-09a3-466a-935e-197ddc36cc17"/>
    <ds:schemaRef ds:uri="http://schemas.microsoft.com/office/2006/metadata/properties"/>
  </ds:schemaRefs>
</ds:datastoreItem>
</file>

<file path=customXml/itemProps2.xml><?xml version="1.0" encoding="utf-8"?>
<ds:datastoreItem xmlns:ds="http://schemas.openxmlformats.org/officeDocument/2006/customXml" ds:itemID="{93EEFB14-8509-4256-A883-96062456F29E}">
  <ds:schemaRefs>
    <ds:schemaRef ds:uri="http://schemas.microsoft.com/sharepoint/v3/contenttype/forms"/>
  </ds:schemaRefs>
</ds:datastoreItem>
</file>

<file path=customXml/itemProps3.xml><?xml version="1.0" encoding="utf-8"?>
<ds:datastoreItem xmlns:ds="http://schemas.openxmlformats.org/officeDocument/2006/customXml" ds:itemID="{BC7238B7-E0F1-4DF9-A310-C5CD47683561}">
  <ds:schemaRefs>
    <ds:schemaRef ds:uri="1f6a902e-09a3-466a-935e-197ddc36cc17"/>
    <ds:schemaRef ds:uri="8ea0230f-4368-4447-97b4-c9c31f5944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870</Words>
  <Application>Microsoft Office PowerPoint</Application>
  <PresentationFormat>Breedbeeld</PresentationFormat>
  <Paragraphs>92</Paragraphs>
  <Slides>10</Slides>
  <Notes>8</Notes>
  <HiddenSlides>1</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10</vt:i4>
      </vt:variant>
    </vt:vector>
  </HeadingPairs>
  <TitlesOfParts>
    <vt:vector size="16" baseType="lpstr">
      <vt:lpstr>.LucidaGrandeUI</vt:lpstr>
      <vt:lpstr>Arial</vt:lpstr>
      <vt:lpstr>Calibri</vt:lpstr>
      <vt:lpstr>Calibri Light</vt:lpstr>
      <vt:lpstr>Kantoorthema</vt:lpstr>
      <vt:lpstr>Office Theme</vt:lpstr>
      <vt:lpstr>PowerPoint-presentatie</vt:lpstr>
      <vt:lpstr>Het onderwijs is afhankelijk van digitale toepassingen</vt:lpstr>
      <vt:lpstr>Daarom is het van belang om afspraken te maken over beveiliging van toepassingen in het onderwijs</vt:lpstr>
      <vt:lpstr>Basisniveau hangt af van het belang van de toepassing </vt:lpstr>
      <vt:lpstr>Voor alle toepassingsgebieden binnen het PO, VO, MBO en HO, en is complementair aan andere normenkaders</vt:lpstr>
      <vt:lpstr>Gebruikers van de standaard worden geholpen met hulpmiddelen</vt:lpstr>
      <vt:lpstr>Publieke &amp; private vertegenwoordigd in de Werkgroep IBP</vt:lpstr>
      <vt:lpstr>Versie 4.0: inhoud is verduidelijkt en aangescherpt</vt:lpstr>
      <vt:lpstr>Waar de Werkgroep IBP gaat over het basisbeveiliging van toepassingen, zorgt UBV voor uniforme beveiliging in de keten</vt:lpstr>
      <vt:lpstr>Wij vragen u het belang van deze sectorbrede afspraken te blijven uitdragen binnen uw achterban. Mocht er behoefte zijn aan nadere toelichting of gesprek, dan horen wij dat uiteraard graag.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Jordy van den Elshout</dc:creator>
  <cp:lastModifiedBy>Janneke Suijker - van den Berge</cp:lastModifiedBy>
  <cp:revision>2</cp:revision>
  <dcterms:created xsi:type="dcterms:W3CDTF">2020-10-20T08:39:21Z</dcterms:created>
  <dcterms:modified xsi:type="dcterms:W3CDTF">2026-03-20T07:42:27Z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0x0101003F113B9BB31E56448E67AEF2C7590647</vt:lpwstr>
  </property>
</Properties>
</file>