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66" r:id="rId2"/>
    <p:sldId id="271" r:id="rId3"/>
    <p:sldId id="272" r:id="rId4"/>
    <p:sldId id="273"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90" d="100"/>
          <a:sy n="90" d="100"/>
        </p:scale>
        <p:origin x="307"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C1B44B-1AF8-4F50-B811-FEE4A5EF10A7}" type="datetimeFigureOut">
              <a:rPr lang="nl-NL" smtClean="0"/>
              <a:t>3-3-2026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617B7E-D2F8-4541-A14B-0881EC9DAD58}" type="slidenum">
              <a:rPr lang="nl-NL" smtClean="0"/>
              <a:t>‹nr.›</a:t>
            </a:fld>
            <a:endParaRPr lang="nl-NL"/>
          </a:p>
        </p:txBody>
      </p:sp>
    </p:spTree>
    <p:extLst>
      <p:ext uri="{BB962C8B-B14F-4D97-AF65-F5344CB8AC3E}">
        <p14:creationId xmlns:p14="http://schemas.microsoft.com/office/powerpoint/2010/main" val="1027651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nl-NL" sz="1200" b="0" i="0" u="none" strike="noStrike" kern="0" cap="none" spc="0" normalizeH="0" baseline="0" noProof="0" smtClean="0">
                <a:ln>
                  <a:noFill/>
                </a:ln>
                <a:solidFill>
                  <a:srgbClr val="000000"/>
                </a:solidFill>
                <a:effectLst/>
                <a:uLnTx/>
                <a:uFillTx/>
                <a:latin typeface="Calibri"/>
                <a:ea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lang="nl-NL" sz="1200" b="0" i="0" u="none" strike="noStrike" kern="0" cap="none" spc="0" normalizeH="0" baseline="0" noProof="0">
              <a:ln>
                <a:noFill/>
              </a:ln>
              <a:solidFill>
                <a:srgbClr val="000000"/>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7401747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eldia">
    <p:spTree>
      <p:nvGrpSpPr>
        <p:cNvPr id="1" name="Shape 14"/>
        <p:cNvGrpSpPr/>
        <p:nvPr/>
      </p:nvGrpSpPr>
      <p:grpSpPr>
        <a:xfrm>
          <a:off x="0" y="0"/>
          <a:ext cx="0" cy="0"/>
          <a:chOff x="0" y="0"/>
          <a:chExt cx="0" cy="0"/>
        </a:xfrm>
      </p:grpSpPr>
      <p:sp>
        <p:nvSpPr>
          <p:cNvPr id="15" name="Google Shape;15;p34"/>
          <p:cNvSpPr txBox="1">
            <a:spLocks noGrp="1"/>
          </p:cNvSpPr>
          <p:nvPr>
            <p:ph type="ctrTitle"/>
          </p:nvPr>
        </p:nvSpPr>
        <p:spPr>
          <a:xfrm>
            <a:off x="0" y="2710548"/>
            <a:ext cx="12192000" cy="1442591"/>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350"/>
            </a:lvl2pPr>
            <a:lvl3pPr lvl="2" algn="l">
              <a:lnSpc>
                <a:spcPct val="100000"/>
              </a:lnSpc>
              <a:spcBef>
                <a:spcPts val="0"/>
              </a:spcBef>
              <a:spcAft>
                <a:spcPts val="0"/>
              </a:spcAft>
              <a:buSzPts val="1400"/>
              <a:buNone/>
              <a:defRPr sz="1350"/>
            </a:lvl3pPr>
            <a:lvl4pPr lvl="3" algn="l">
              <a:lnSpc>
                <a:spcPct val="100000"/>
              </a:lnSpc>
              <a:spcBef>
                <a:spcPts val="0"/>
              </a:spcBef>
              <a:spcAft>
                <a:spcPts val="0"/>
              </a:spcAft>
              <a:buSzPts val="1400"/>
              <a:buNone/>
              <a:defRPr sz="1350"/>
            </a:lvl4pPr>
            <a:lvl5pPr lvl="4" algn="l">
              <a:lnSpc>
                <a:spcPct val="100000"/>
              </a:lnSpc>
              <a:spcBef>
                <a:spcPts val="0"/>
              </a:spcBef>
              <a:spcAft>
                <a:spcPts val="0"/>
              </a:spcAft>
              <a:buSzPts val="1400"/>
              <a:buNone/>
              <a:defRPr sz="1350"/>
            </a:lvl5pPr>
            <a:lvl6pPr lvl="5" algn="l">
              <a:lnSpc>
                <a:spcPct val="100000"/>
              </a:lnSpc>
              <a:spcBef>
                <a:spcPts val="0"/>
              </a:spcBef>
              <a:spcAft>
                <a:spcPts val="0"/>
              </a:spcAft>
              <a:buSzPts val="1400"/>
              <a:buNone/>
              <a:defRPr sz="1350"/>
            </a:lvl6pPr>
            <a:lvl7pPr lvl="6" algn="l">
              <a:lnSpc>
                <a:spcPct val="100000"/>
              </a:lnSpc>
              <a:spcBef>
                <a:spcPts val="0"/>
              </a:spcBef>
              <a:spcAft>
                <a:spcPts val="0"/>
              </a:spcAft>
              <a:buSzPts val="1400"/>
              <a:buNone/>
              <a:defRPr sz="1350"/>
            </a:lvl7pPr>
            <a:lvl8pPr lvl="7" algn="l">
              <a:lnSpc>
                <a:spcPct val="100000"/>
              </a:lnSpc>
              <a:spcBef>
                <a:spcPts val="0"/>
              </a:spcBef>
              <a:spcAft>
                <a:spcPts val="0"/>
              </a:spcAft>
              <a:buSzPts val="1400"/>
              <a:buNone/>
              <a:defRPr sz="1350"/>
            </a:lvl8pPr>
            <a:lvl9pPr lvl="8" algn="l">
              <a:lnSpc>
                <a:spcPct val="100000"/>
              </a:lnSpc>
              <a:spcBef>
                <a:spcPts val="0"/>
              </a:spcBef>
              <a:spcAft>
                <a:spcPts val="0"/>
              </a:spcAft>
              <a:buSzPts val="1400"/>
              <a:buNone/>
              <a:defRPr sz="1350"/>
            </a:lvl9pPr>
          </a:lstStyle>
          <a:p>
            <a:r>
              <a:rPr lang="nl-NL"/>
              <a:t>Klik om stijl te bewerken</a:t>
            </a:r>
            <a:endParaRPr/>
          </a:p>
        </p:txBody>
      </p:sp>
      <p:sp>
        <p:nvSpPr>
          <p:cNvPr id="16" name="Google Shape;16;p34"/>
          <p:cNvSpPr txBox="1">
            <a:spLocks noGrp="1"/>
          </p:cNvSpPr>
          <p:nvPr>
            <p:ph type="subTitle" idx="1"/>
          </p:nvPr>
        </p:nvSpPr>
        <p:spPr>
          <a:xfrm>
            <a:off x="1828800" y="4518627"/>
            <a:ext cx="8534400" cy="1752600"/>
          </a:xfrm>
          <a:prstGeom prst="rect">
            <a:avLst/>
          </a:prstGeom>
          <a:solidFill>
            <a:srgbClr val="F3F3F3"/>
          </a:solidFill>
          <a:ln>
            <a:noFill/>
          </a:ln>
        </p:spPr>
        <p:txBody>
          <a:bodyPr spcFirstLastPara="1" wrap="square" lIns="91425" tIns="91425" rIns="91425" bIns="91425" anchor="t" anchorCtr="0">
            <a:noAutofit/>
          </a:bodyPr>
          <a:lstStyle>
            <a:lvl1pPr marR="0" lvl="0" algn="ctr">
              <a:lnSpc>
                <a:spcPct val="100000"/>
              </a:lnSpc>
              <a:spcBef>
                <a:spcPts val="360"/>
              </a:spcBef>
              <a:spcAft>
                <a:spcPts val="0"/>
              </a:spcAft>
              <a:buClr>
                <a:srgbClr val="333333"/>
              </a:buClr>
              <a:buSzPts val="2800"/>
              <a:buFont typeface="Arial"/>
              <a:buNone/>
              <a:defRPr sz="1800" b="0" i="0" u="none" strike="noStrike" cap="none">
                <a:solidFill>
                  <a:srgbClr val="333333"/>
                </a:solidFill>
                <a:latin typeface="Montserrat"/>
                <a:ea typeface="Montserrat"/>
                <a:cs typeface="Montserrat"/>
                <a:sym typeface="Montserrat"/>
              </a:defRPr>
            </a:lvl1pPr>
            <a:lvl2pPr marR="0" lvl="1" algn="ctr">
              <a:lnSpc>
                <a:spcPct val="100000"/>
              </a:lnSpc>
              <a:spcBef>
                <a:spcPts val="360"/>
              </a:spcBef>
              <a:spcAft>
                <a:spcPts val="0"/>
              </a:spcAft>
              <a:buClr>
                <a:srgbClr val="888888"/>
              </a:buClr>
              <a:buSzPts val="2400"/>
              <a:buFont typeface="Arial"/>
              <a:buNone/>
              <a:defRPr sz="1800" b="0" i="0" u="none" strike="noStrike" cap="none">
                <a:solidFill>
                  <a:srgbClr val="888888"/>
                </a:solidFill>
                <a:latin typeface="Montserrat"/>
                <a:ea typeface="Montserrat"/>
                <a:cs typeface="Montserrat"/>
                <a:sym typeface="Montserrat"/>
              </a:defRPr>
            </a:lvl2pPr>
            <a:lvl3pPr marR="0" lvl="2"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3pPr>
            <a:lvl4pPr marR="0" lvl="3"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4pPr>
            <a:lvl5pPr marR="0" lvl="4"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Montserrat"/>
                <a:ea typeface="Montserrat"/>
                <a:cs typeface="Montserrat"/>
                <a:sym typeface="Montserrat"/>
              </a:defRPr>
            </a:lvl5pPr>
            <a:lvl6pPr marR="0" lvl="5"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6pPr>
            <a:lvl7pPr marR="0" lvl="6"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7pPr>
            <a:lvl8pPr marR="0" lvl="7"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8pPr>
            <a:lvl9pPr marR="0" lvl="8" algn="ctr">
              <a:lnSpc>
                <a:spcPct val="100000"/>
              </a:lnSpc>
              <a:spcBef>
                <a:spcPts val="300"/>
              </a:spcBef>
              <a:spcAft>
                <a:spcPts val="0"/>
              </a:spcAft>
              <a:buClr>
                <a:srgbClr val="888888"/>
              </a:buClr>
              <a:buSzPts val="2000"/>
              <a:buFont typeface="Arial"/>
              <a:buNone/>
              <a:defRPr sz="1500" b="0" i="0" u="none" strike="noStrike" cap="none">
                <a:solidFill>
                  <a:srgbClr val="888888"/>
                </a:solidFill>
                <a:latin typeface="Calibri"/>
                <a:ea typeface="Calibri"/>
                <a:cs typeface="Calibri"/>
                <a:sym typeface="Calibri"/>
              </a:defRPr>
            </a:lvl9pPr>
          </a:lstStyle>
          <a:p>
            <a:r>
              <a:rPr lang="nl-NL"/>
              <a:t>Klikken om de ondertitelstijl van het model te bewerken</a:t>
            </a:r>
            <a:endParaRPr/>
          </a:p>
        </p:txBody>
      </p:sp>
      <p:pic>
        <p:nvPicPr>
          <p:cNvPr id="17" name="Google Shape;17;p34" descr="\\fileserver\users$\dommisse01\Edustandaard\Edustandaard logo vrijstaand.png"/>
          <p:cNvPicPr preferRelativeResize="0"/>
          <p:nvPr/>
        </p:nvPicPr>
        <p:blipFill rotWithShape="1">
          <a:blip r:embed="rId2">
            <a:alphaModFix/>
          </a:blip>
          <a:srcRect/>
          <a:stretch/>
        </p:blipFill>
        <p:spPr>
          <a:xfrm>
            <a:off x="9657072" y="116632"/>
            <a:ext cx="2487600" cy="543600"/>
          </a:xfrm>
          <a:prstGeom prst="rect">
            <a:avLst/>
          </a:prstGeom>
          <a:noFill/>
          <a:ln>
            <a:noFill/>
          </a:ln>
        </p:spPr>
      </p:pic>
      <p:sp>
        <p:nvSpPr>
          <p:cNvPr id="18" name="Google Shape;18;p34"/>
          <p:cNvSpPr txBox="1"/>
          <p:nvPr/>
        </p:nvSpPr>
        <p:spPr>
          <a:xfrm>
            <a:off x="9575016" y="6336348"/>
            <a:ext cx="2497647" cy="521651"/>
          </a:xfrm>
          <a:prstGeom prst="rect">
            <a:avLst/>
          </a:prstGeom>
          <a:solidFill>
            <a:schemeClr val="lt1"/>
          </a:solidFill>
          <a:ln>
            <a:noFill/>
          </a:ln>
        </p:spPr>
        <p:txBody>
          <a:bodyPr spcFirstLastPara="1" wrap="square" lIns="68569" tIns="34275" rIns="68569" bIns="34275"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35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8332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preserve="1" userDrawn="1">
  <p:cSld name="Titel en object">
    <p:spTree>
      <p:nvGrpSpPr>
        <p:cNvPr id="1" name="Shape 19"/>
        <p:cNvGrpSpPr/>
        <p:nvPr/>
      </p:nvGrpSpPr>
      <p:grpSpPr>
        <a:xfrm>
          <a:off x="0" y="0"/>
          <a:ext cx="0" cy="0"/>
          <a:chOff x="0" y="0"/>
          <a:chExt cx="0" cy="0"/>
        </a:xfrm>
      </p:grpSpPr>
      <p:sp>
        <p:nvSpPr>
          <p:cNvPr id="20" name="Google Shape;20;p35"/>
          <p:cNvSpPr txBox="1">
            <a:spLocks noGrp="1"/>
          </p:cNvSpPr>
          <p:nvPr>
            <p:ph type="title"/>
          </p:nvPr>
        </p:nvSpPr>
        <p:spPr>
          <a:xfrm>
            <a:off x="335360" y="274639"/>
            <a:ext cx="11521280" cy="706090"/>
          </a:xfrm>
          <a:prstGeom prst="rect">
            <a:avLst/>
          </a:prstGeom>
          <a:solidFill>
            <a:srgbClr val="0FA67E"/>
          </a:solid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lt1"/>
              </a:buClr>
              <a:buSzPts val="1400"/>
              <a:buFont typeface="Montserrat"/>
              <a:buNone/>
              <a:defRPr sz="2400" b="0" i="0" u="none" strike="noStrike" cap="none">
                <a:solidFill>
                  <a:schemeClr val="lt1"/>
                </a:solidFill>
                <a:latin typeface="Montserrat"/>
                <a:ea typeface="Montserrat"/>
                <a:cs typeface="Montserrat"/>
                <a:sym typeface="Montserrat"/>
              </a:defRPr>
            </a:lvl1pPr>
            <a:lvl2pPr lvl="1" algn="l">
              <a:lnSpc>
                <a:spcPct val="100000"/>
              </a:lnSpc>
              <a:spcBef>
                <a:spcPts val="0"/>
              </a:spcBef>
              <a:spcAft>
                <a:spcPts val="0"/>
              </a:spcAft>
              <a:buSzPts val="1400"/>
              <a:buNone/>
              <a:defRPr sz="1350"/>
            </a:lvl2pPr>
            <a:lvl3pPr lvl="2" algn="l">
              <a:lnSpc>
                <a:spcPct val="100000"/>
              </a:lnSpc>
              <a:spcBef>
                <a:spcPts val="0"/>
              </a:spcBef>
              <a:spcAft>
                <a:spcPts val="0"/>
              </a:spcAft>
              <a:buSzPts val="1400"/>
              <a:buNone/>
              <a:defRPr sz="1350"/>
            </a:lvl3pPr>
            <a:lvl4pPr lvl="3" algn="l">
              <a:lnSpc>
                <a:spcPct val="100000"/>
              </a:lnSpc>
              <a:spcBef>
                <a:spcPts val="0"/>
              </a:spcBef>
              <a:spcAft>
                <a:spcPts val="0"/>
              </a:spcAft>
              <a:buSzPts val="1400"/>
              <a:buNone/>
              <a:defRPr sz="1350"/>
            </a:lvl4pPr>
            <a:lvl5pPr lvl="4" algn="l">
              <a:lnSpc>
                <a:spcPct val="100000"/>
              </a:lnSpc>
              <a:spcBef>
                <a:spcPts val="0"/>
              </a:spcBef>
              <a:spcAft>
                <a:spcPts val="0"/>
              </a:spcAft>
              <a:buSzPts val="1400"/>
              <a:buNone/>
              <a:defRPr sz="1350"/>
            </a:lvl5pPr>
            <a:lvl6pPr lvl="5" algn="l">
              <a:lnSpc>
                <a:spcPct val="100000"/>
              </a:lnSpc>
              <a:spcBef>
                <a:spcPts val="0"/>
              </a:spcBef>
              <a:spcAft>
                <a:spcPts val="0"/>
              </a:spcAft>
              <a:buSzPts val="1400"/>
              <a:buNone/>
              <a:defRPr sz="1350"/>
            </a:lvl6pPr>
            <a:lvl7pPr lvl="6" algn="l">
              <a:lnSpc>
                <a:spcPct val="100000"/>
              </a:lnSpc>
              <a:spcBef>
                <a:spcPts val="0"/>
              </a:spcBef>
              <a:spcAft>
                <a:spcPts val="0"/>
              </a:spcAft>
              <a:buSzPts val="1400"/>
              <a:buNone/>
              <a:defRPr sz="1350"/>
            </a:lvl7pPr>
            <a:lvl8pPr lvl="7" algn="l">
              <a:lnSpc>
                <a:spcPct val="100000"/>
              </a:lnSpc>
              <a:spcBef>
                <a:spcPts val="0"/>
              </a:spcBef>
              <a:spcAft>
                <a:spcPts val="0"/>
              </a:spcAft>
              <a:buSzPts val="1400"/>
              <a:buNone/>
              <a:defRPr sz="1350"/>
            </a:lvl8pPr>
            <a:lvl9pPr lvl="8" algn="l">
              <a:lnSpc>
                <a:spcPct val="100000"/>
              </a:lnSpc>
              <a:spcBef>
                <a:spcPts val="0"/>
              </a:spcBef>
              <a:spcAft>
                <a:spcPts val="0"/>
              </a:spcAft>
              <a:buSzPts val="1400"/>
              <a:buNone/>
              <a:defRPr sz="1350"/>
            </a:lvl9pPr>
          </a:lstStyle>
          <a:p>
            <a:r>
              <a:rPr lang="nl-NL"/>
              <a:t>Klik om stijl te bewerken</a:t>
            </a:r>
            <a:endParaRPr/>
          </a:p>
        </p:txBody>
      </p:sp>
      <p:sp>
        <p:nvSpPr>
          <p:cNvPr id="21" name="Google Shape;21;p35"/>
          <p:cNvSpPr txBox="1">
            <a:spLocks noGrp="1"/>
          </p:cNvSpPr>
          <p:nvPr>
            <p:ph type="body" idx="1"/>
          </p:nvPr>
        </p:nvSpPr>
        <p:spPr>
          <a:xfrm>
            <a:off x="335360" y="1051297"/>
            <a:ext cx="5336778" cy="5108203"/>
          </a:xfrm>
          <a:prstGeom prst="rect">
            <a:avLst/>
          </a:prstGeom>
          <a:noFill/>
          <a:ln>
            <a:noFill/>
          </a:ln>
        </p:spPr>
        <p:txBody>
          <a:bodyPr spcFirstLastPara="1" wrap="square" lIns="91425" tIns="91425" rIns="91425" bIns="91425" anchor="t" anchorCtr="0">
            <a:noAutofit/>
          </a:bodyPr>
          <a:lstStyle>
            <a:lvl1pPr marL="342900" marR="0" lvl="0" indent="-304800" algn="l">
              <a:lnSpc>
                <a:spcPct val="100000"/>
              </a:lnSpc>
              <a:spcBef>
                <a:spcPts val="420"/>
              </a:spcBef>
              <a:spcAft>
                <a:spcPts val="0"/>
              </a:spcAft>
              <a:buClr>
                <a:schemeClr val="dk1"/>
              </a:buClr>
              <a:buSzPts val="2800"/>
              <a:buFont typeface="Arial"/>
              <a:buChar char="•"/>
              <a:defRPr sz="2100" b="0" i="0" u="none" strike="noStrike" cap="none">
                <a:solidFill>
                  <a:schemeClr val="dk1"/>
                </a:solidFill>
                <a:latin typeface="Montserrat"/>
                <a:ea typeface="Montserrat"/>
                <a:cs typeface="Montserrat"/>
                <a:sym typeface="Montserrat"/>
              </a:defRPr>
            </a:lvl1pPr>
            <a:lvl2pPr marL="685800" marR="0" lvl="1" indent="-285750" algn="l">
              <a:lnSpc>
                <a:spcPct val="100000"/>
              </a:lnSpc>
              <a:spcBef>
                <a:spcPts val="360"/>
              </a:spcBef>
              <a:spcAft>
                <a:spcPts val="0"/>
              </a:spcAft>
              <a:buClr>
                <a:schemeClr val="dk1"/>
              </a:buClr>
              <a:buSzPts val="2400"/>
              <a:buFont typeface="Arial"/>
              <a:buChar char="–"/>
              <a:defRPr sz="1800" b="0" i="0" u="none" strike="noStrike" cap="none">
                <a:solidFill>
                  <a:schemeClr val="dk1"/>
                </a:solidFill>
                <a:latin typeface="Montserrat"/>
                <a:ea typeface="Montserrat"/>
                <a:cs typeface="Montserrat"/>
                <a:sym typeface="Montserrat"/>
              </a:defRPr>
            </a:lvl2pPr>
            <a:lvl3pPr marL="1028700" marR="0" lvl="2"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3pPr>
            <a:lvl4pPr marL="1371600" marR="0" lvl="3"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4pPr>
            <a:lvl5pPr marL="1714500" marR="0" lvl="4"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Montserrat"/>
                <a:ea typeface="Montserrat"/>
                <a:cs typeface="Montserrat"/>
                <a:sym typeface="Montserrat"/>
              </a:defRPr>
            </a:lvl5pPr>
            <a:lvl6pPr marL="2057400" marR="0" lvl="5"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6pPr>
            <a:lvl7pPr marL="2400300" marR="0" lvl="6"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7pPr>
            <a:lvl8pPr marL="2743200" marR="0" lvl="7"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8pPr>
            <a:lvl9pPr marL="3086100" marR="0" lvl="8" indent="-266700" algn="l">
              <a:lnSpc>
                <a:spcPct val="100000"/>
              </a:lnSpc>
              <a:spcBef>
                <a:spcPts val="300"/>
              </a:spcBef>
              <a:spcAft>
                <a:spcPts val="0"/>
              </a:spcAft>
              <a:buClr>
                <a:schemeClr val="dk1"/>
              </a:buClr>
              <a:buSzPts val="2000"/>
              <a:buFont typeface="Arial"/>
              <a:buChar char="•"/>
              <a:defRPr sz="1500" b="0" i="0" u="none" strike="noStrike" cap="none">
                <a:solidFill>
                  <a:schemeClr val="dk1"/>
                </a:solidFill>
                <a:latin typeface="Calibri"/>
                <a:ea typeface="Calibri"/>
                <a:cs typeface="Calibri"/>
                <a:sym typeface="Calibri"/>
              </a:defRPr>
            </a:lvl9pPr>
          </a:lstStyle>
          <a:p>
            <a:pPr lvl="0"/>
            <a:r>
              <a:rPr lang="nl-NL"/>
              <a:t>Klikken om de tekststijl van het model te bewerken</a:t>
            </a:r>
          </a:p>
        </p:txBody>
      </p:sp>
      <p:sp>
        <p:nvSpPr>
          <p:cNvPr id="22" name="Google Shape;22;p35"/>
          <p:cNvSpPr txBox="1">
            <a:spLocks noGrp="1"/>
          </p:cNvSpPr>
          <p:nvPr>
            <p:ph type="sldNum" idx="12"/>
          </p:nvPr>
        </p:nvSpPr>
        <p:spPr>
          <a:xfrm>
            <a:off x="97877" y="6333134"/>
            <a:ext cx="731700" cy="525000"/>
          </a:xfrm>
          <a:prstGeom prst="rect">
            <a:avLst/>
          </a:prstGeom>
          <a:noFill/>
          <a:ln>
            <a:noFill/>
          </a:ln>
        </p:spPr>
        <p:txBody>
          <a:bodyPr spcFirstLastPara="1" wrap="square" lIns="91425" tIns="91425" rIns="91425" bIns="91425" anchor="t" anchorCtr="0">
            <a:noAutofit/>
          </a:bodyPr>
          <a:lstStyle>
            <a:lvl1pPr marL="0" marR="0" lvl="0"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1pPr>
            <a:lvl2pPr marL="0" marR="0" lvl="1"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2pPr>
            <a:lvl3pPr marL="0" marR="0" lvl="2"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3pPr>
            <a:lvl4pPr marL="0" marR="0" lvl="3"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4pPr>
            <a:lvl5pPr marL="0" marR="0" lvl="4"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5pPr>
            <a:lvl6pPr marL="0" marR="0" lvl="5"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6pPr>
            <a:lvl7pPr marL="0" marR="0" lvl="6"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7pPr>
            <a:lvl8pPr marL="0" marR="0" lvl="7"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8pPr>
            <a:lvl9pPr marL="0" marR="0" lvl="8" indent="0" algn="r">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9pPr>
          </a:lstStyle>
          <a:p>
            <a:pPr algn="ctr"/>
            <a:fld id="{00000000-1234-1234-1234-123412341234}" type="slidenum">
              <a:rPr lang="nl-NL" smtClean="0"/>
              <a:pPr algn="ctr"/>
              <a:t>‹nr.›</a:t>
            </a:fld>
            <a:endParaRPr lang="nl-NL"/>
          </a:p>
        </p:txBody>
      </p:sp>
      <p:sp>
        <p:nvSpPr>
          <p:cNvPr id="5" name="Tijdelijke aanduiding voor inhoud 4">
            <a:extLst>
              <a:ext uri="{FF2B5EF4-FFF2-40B4-BE49-F238E27FC236}">
                <a16:creationId xmlns:a16="http://schemas.microsoft.com/office/drawing/2014/main" id="{7898B4A1-3CE3-CEEB-2131-39B8E3F8D2F1}"/>
              </a:ext>
            </a:extLst>
          </p:cNvPr>
          <p:cNvSpPr>
            <a:spLocks noGrp="1"/>
          </p:cNvSpPr>
          <p:nvPr>
            <p:ph sz="quarter" idx="13"/>
          </p:nvPr>
        </p:nvSpPr>
        <p:spPr>
          <a:xfrm>
            <a:off x="5672138" y="1051297"/>
            <a:ext cx="6184502" cy="510820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21057242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3"/>
          <p:cNvSpPr txBox="1">
            <a:spLocks noGrp="1"/>
          </p:cNvSpPr>
          <p:nvPr>
            <p:ph type="title"/>
          </p:nvPr>
        </p:nvSpPr>
        <p:spPr>
          <a:xfrm>
            <a:off x="335360" y="274638"/>
            <a:ext cx="11521280" cy="706092"/>
          </a:xfrm>
          <a:prstGeom prst="rect">
            <a:avLst/>
          </a:prstGeom>
          <a:solidFill>
            <a:srgbClr val="0FA67E"/>
          </a:solidFill>
          <a:ln>
            <a:noFill/>
          </a:ln>
        </p:spPr>
        <p:txBody>
          <a:bodyPr spcFirstLastPara="1" wrap="square" lIns="91425" tIns="91425" rIns="91425" bIns="91425" anchor="ctr" anchorCtr="0">
            <a:noAutofit/>
          </a:bodyPr>
          <a:lstStyle>
            <a:lvl1pPr marR="0" lvl="0" algn="ctr" rtl="0">
              <a:lnSpc>
                <a:spcPct val="100000"/>
              </a:lnSpc>
              <a:spcBef>
                <a:spcPts val="0"/>
              </a:spcBef>
              <a:spcAft>
                <a:spcPts val="0"/>
              </a:spcAft>
              <a:buClr>
                <a:schemeClr val="lt1"/>
              </a:buClr>
              <a:buSzPts val="1400"/>
              <a:buFont typeface="Montserrat"/>
              <a:buNone/>
              <a:defRPr sz="3200" b="0" i="0" u="none" strike="noStrike" cap="none">
                <a:solidFill>
                  <a:schemeClr val="lt1"/>
                </a:solidFill>
                <a:latin typeface="Montserrat"/>
                <a:ea typeface="Montserrat"/>
                <a:cs typeface="Montserrat"/>
                <a:sym typeface="Montserrat"/>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33"/>
          <p:cNvSpPr txBox="1">
            <a:spLocks noGrp="1"/>
          </p:cNvSpPr>
          <p:nvPr>
            <p:ph type="body" idx="1"/>
          </p:nvPr>
        </p:nvSpPr>
        <p:spPr>
          <a:xfrm>
            <a:off x="609600" y="1600203"/>
            <a:ext cx="10972800" cy="4525963"/>
          </a:xfrm>
          <a:prstGeom prst="rect">
            <a:avLst/>
          </a:prstGeom>
          <a:noFill/>
          <a:ln>
            <a:noFill/>
          </a:ln>
        </p:spPr>
        <p:txBody>
          <a:bodyPr spcFirstLastPara="1" wrap="square" lIns="91425" tIns="91425" rIns="91425" bIns="91425"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Montserrat"/>
                <a:ea typeface="Montserrat"/>
                <a:cs typeface="Montserrat"/>
                <a:sym typeface="Montserrat"/>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Montserrat"/>
                <a:ea typeface="Montserrat"/>
                <a:cs typeface="Montserrat"/>
                <a:sym typeface="Montserrat"/>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Montserrat"/>
                <a:ea typeface="Montserrat"/>
                <a:cs typeface="Montserrat"/>
                <a:sym typeface="Montserrat"/>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12" name="Google Shape;12;p33" descr="\\fileserver\users$\dommisse01\Edustandaard\Edustandaard logo vrijstaand.png"/>
          <p:cNvPicPr preferRelativeResize="0"/>
          <p:nvPr/>
        </p:nvPicPr>
        <p:blipFill rotWithShape="1">
          <a:blip r:embed="rId4">
            <a:alphaModFix/>
          </a:blip>
          <a:srcRect/>
          <a:stretch/>
        </p:blipFill>
        <p:spPr>
          <a:xfrm>
            <a:off x="9657072" y="6237315"/>
            <a:ext cx="2487600" cy="542553"/>
          </a:xfrm>
          <a:prstGeom prst="rect">
            <a:avLst/>
          </a:prstGeom>
          <a:noFill/>
          <a:ln>
            <a:noFill/>
          </a:ln>
        </p:spPr>
      </p:pic>
      <p:sp>
        <p:nvSpPr>
          <p:cNvPr id="13" name="Google Shape;13;p33"/>
          <p:cNvSpPr txBox="1">
            <a:spLocks noGrp="1"/>
          </p:cNvSpPr>
          <p:nvPr>
            <p:ph type="sldNum" idx="12"/>
          </p:nvPr>
        </p:nvSpPr>
        <p:spPr>
          <a:xfrm>
            <a:off x="11409046" y="6333134"/>
            <a:ext cx="731700" cy="525000"/>
          </a:xfrm>
          <a:prstGeom prst="rect">
            <a:avLst/>
          </a:prstGeom>
          <a:noFill/>
          <a:ln>
            <a:noFill/>
          </a:ln>
        </p:spPr>
        <p:txBody>
          <a:bodyPr spcFirstLastPara="1" wrap="square" lIns="91425" tIns="91425" rIns="91425" bIns="91425" anchor="t" anchorCtr="0">
            <a:noAutofit/>
          </a:bodyPr>
          <a:lstStyle>
            <a:lvl1pPr marL="0" marR="0" lvl="0"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1pPr>
            <a:lvl2pPr marL="0" marR="0" lvl="1"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2pPr>
            <a:lvl3pPr marL="0" marR="0" lvl="2"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3pPr>
            <a:lvl4pPr marL="0" marR="0" lvl="3"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4pPr>
            <a:lvl5pPr marL="0" marR="0" lvl="4"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5pPr>
            <a:lvl6pPr marL="0" marR="0" lvl="5"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6pPr>
            <a:lvl7pPr marL="0" marR="0" lvl="6"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7pPr>
            <a:lvl8pPr marL="0" marR="0" lvl="7"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8pPr>
            <a:lvl9pPr marL="0" marR="0" lvl="8" indent="0" algn="r" rtl="0">
              <a:lnSpc>
                <a:spcPct val="100000"/>
              </a:lnSpc>
              <a:spcBef>
                <a:spcPts val="0"/>
              </a:spcBef>
              <a:spcAft>
                <a:spcPts val="0"/>
              </a:spcAft>
              <a:buClr>
                <a:srgbClr val="000000"/>
              </a:buClr>
              <a:buSzPts val="1300"/>
              <a:buFont typeface="Arial"/>
              <a:buNone/>
              <a:defRPr sz="975" b="0" i="0" u="none" strike="noStrike" cap="none">
                <a:solidFill>
                  <a:schemeClr val="dk1"/>
                </a:solidFill>
                <a:latin typeface="Montserrat"/>
                <a:ea typeface="Montserrat"/>
                <a:cs typeface="Montserrat"/>
                <a:sym typeface="Montserrat"/>
              </a:defRPr>
            </a:lvl9pPr>
          </a:lstStyle>
          <a:p>
            <a:pPr algn="ctr"/>
            <a:fld id="{00000000-1234-1234-1234-123412341234}" type="slidenum">
              <a:rPr lang="nl-NL" smtClean="0"/>
              <a:pPr algn="ctr"/>
              <a:t>‹nr.›</a:t>
            </a:fld>
            <a:endParaRPr lang="nl-NL"/>
          </a:p>
        </p:txBody>
      </p:sp>
    </p:spTree>
    <p:extLst>
      <p:ext uri="{BB962C8B-B14F-4D97-AF65-F5344CB8AC3E}">
        <p14:creationId xmlns:p14="http://schemas.microsoft.com/office/powerpoint/2010/main" val="3646206341"/>
      </p:ext>
    </p:extLst>
  </p:cSld>
  <p:clrMap bg1="lt1" tx1="dk1" bg2="dk2" tx2="lt2" accent1="accent1" accent2="accent2" accent3="accent3" accent4="accent4" accent5="accent5" accent6="accent6" hlink="hlink" folHlink="folHlink"/>
  <p:sldLayoutIdLst>
    <p:sldLayoutId id="2147483661" r:id="rId1"/>
    <p:sldLayoutId id="2147483662" r:id="rId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1E7AB0-1B76-21CC-2C6E-9A910D71B38D}"/>
              </a:ext>
            </a:extLst>
          </p:cNvPr>
          <p:cNvSpPr>
            <a:spLocks noGrp="1"/>
          </p:cNvSpPr>
          <p:nvPr>
            <p:ph type="ctrTitle"/>
          </p:nvPr>
        </p:nvSpPr>
        <p:spPr/>
        <p:txBody>
          <a:bodyPr/>
          <a:lstStyle/>
          <a:p>
            <a:r>
              <a:rPr lang="nl-NL" sz="3200" b="1" dirty="0" err="1"/>
              <a:t>Lifecyclemanagement</a:t>
            </a:r>
            <a:br>
              <a:rPr lang="nl-NL" sz="2800" b="1" dirty="0"/>
            </a:br>
            <a:r>
              <a:rPr lang="nl-NL" sz="2000" b="1" dirty="0"/>
              <a:t>standaarden &amp; afspraken</a:t>
            </a:r>
            <a:endParaRPr lang="nl-NL" sz="2800" b="1" dirty="0"/>
          </a:p>
        </p:txBody>
      </p:sp>
      <p:sp>
        <p:nvSpPr>
          <p:cNvPr id="3" name="Ondertitel 2">
            <a:extLst>
              <a:ext uri="{FF2B5EF4-FFF2-40B4-BE49-F238E27FC236}">
                <a16:creationId xmlns:a16="http://schemas.microsoft.com/office/drawing/2014/main" id="{066B2671-EC06-57E2-4289-6E8E75F8824F}"/>
              </a:ext>
            </a:extLst>
          </p:cNvPr>
          <p:cNvSpPr>
            <a:spLocks noGrp="1"/>
          </p:cNvSpPr>
          <p:nvPr>
            <p:ph type="subTitle" idx="1"/>
          </p:nvPr>
        </p:nvSpPr>
        <p:spPr>
          <a:xfrm>
            <a:off x="1828800" y="4828636"/>
            <a:ext cx="8534400" cy="1442592"/>
          </a:xfrm>
        </p:spPr>
        <p:txBody>
          <a:bodyPr/>
          <a:lstStyle/>
          <a:p>
            <a:r>
              <a:rPr lang="nl-NL" dirty="0"/>
              <a:t>Procesupdate Bureau Edustandaard</a:t>
            </a:r>
          </a:p>
          <a:p>
            <a:endParaRPr lang="nl-NL" dirty="0"/>
          </a:p>
          <a:p>
            <a:r>
              <a:rPr lang="nl-NL" dirty="0"/>
              <a:t>Standaardisatieraad </a:t>
            </a:r>
          </a:p>
          <a:p>
            <a:r>
              <a:rPr lang="nl-NL" dirty="0"/>
              <a:t>3 maart 2026</a:t>
            </a:r>
          </a:p>
        </p:txBody>
      </p:sp>
    </p:spTree>
    <p:extLst>
      <p:ext uri="{BB962C8B-B14F-4D97-AF65-F5344CB8AC3E}">
        <p14:creationId xmlns:p14="http://schemas.microsoft.com/office/powerpoint/2010/main" val="109958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63E3D9-1A5D-DA60-2E57-1277B5F40266}"/>
              </a:ext>
            </a:extLst>
          </p:cNvPr>
          <p:cNvSpPr>
            <a:spLocks noGrp="1"/>
          </p:cNvSpPr>
          <p:nvPr>
            <p:ph type="title"/>
          </p:nvPr>
        </p:nvSpPr>
        <p:spPr>
          <a:xfrm>
            <a:off x="335358" y="274639"/>
            <a:ext cx="11521280" cy="706090"/>
          </a:xfrm>
        </p:spPr>
        <p:txBody>
          <a:bodyPr/>
          <a:lstStyle/>
          <a:p>
            <a:r>
              <a:rPr lang="nl-NL" dirty="0"/>
              <a:t>Procesupdate </a:t>
            </a:r>
            <a:r>
              <a:rPr lang="nl-NL" dirty="0" err="1"/>
              <a:t>Lifecyclemanagement</a:t>
            </a:r>
            <a:endParaRPr lang="nl-NL" dirty="0"/>
          </a:p>
        </p:txBody>
      </p:sp>
      <p:sp>
        <p:nvSpPr>
          <p:cNvPr id="3" name="Tijdelijke aanduiding voor tekst 2">
            <a:extLst>
              <a:ext uri="{FF2B5EF4-FFF2-40B4-BE49-F238E27FC236}">
                <a16:creationId xmlns:a16="http://schemas.microsoft.com/office/drawing/2014/main" id="{D94AAC44-1CB7-3965-9D01-0EE248080269}"/>
              </a:ext>
            </a:extLst>
          </p:cNvPr>
          <p:cNvSpPr>
            <a:spLocks noGrp="1"/>
          </p:cNvSpPr>
          <p:nvPr>
            <p:ph type="body" idx="1"/>
          </p:nvPr>
        </p:nvSpPr>
        <p:spPr>
          <a:xfrm>
            <a:off x="335359" y="1051297"/>
            <a:ext cx="11521279" cy="5108203"/>
          </a:xfrm>
        </p:spPr>
        <p:txBody>
          <a:bodyPr/>
          <a:lstStyle/>
          <a:p>
            <a:pPr marL="38100" indent="0">
              <a:buNone/>
            </a:pPr>
            <a:r>
              <a:rPr lang="nl-NL" sz="1800" b="1" dirty="0"/>
              <a:t>Aanleiding</a:t>
            </a:r>
            <a:r>
              <a:rPr lang="nl-NL" sz="1800" dirty="0"/>
              <a:t>: We willen de werkwijze van Bureau Edustandaard professionaliseren en transparanter maken. Het document </a:t>
            </a:r>
            <a:r>
              <a:rPr lang="nl-NL" sz="1800" dirty="0" err="1"/>
              <a:t>lifecyclemanagement</a:t>
            </a:r>
            <a:r>
              <a:rPr lang="nl-NL" sz="1800" dirty="0"/>
              <a:t> wordt een actuele beschrijving van hoe we binnen Edustandaard afspraken en standaarden beoordelen, publiceren en beheren.</a:t>
            </a:r>
          </a:p>
          <a:p>
            <a:pPr marL="38100" indent="0">
              <a:buNone/>
            </a:pPr>
            <a:endParaRPr lang="nl-NL" sz="1800" dirty="0"/>
          </a:p>
          <a:p>
            <a:pPr marL="38100" indent="0">
              <a:buNone/>
            </a:pPr>
            <a:r>
              <a:rPr lang="nl-NL" sz="1800" b="1" dirty="0"/>
              <a:t>Tijdlijn</a:t>
            </a:r>
            <a:r>
              <a:rPr lang="nl-NL" sz="1800" dirty="0"/>
              <a:t>: Concept document is gedeeld met de Architectuurraad en Standaardisatieraad, feedback wordt verzameld in aanloop naar de komende Architectuurraad (14 april).</a:t>
            </a:r>
          </a:p>
          <a:p>
            <a:pPr marL="38100" indent="0">
              <a:buNone/>
            </a:pPr>
            <a:r>
              <a:rPr lang="nl-NL" sz="1800" dirty="0"/>
              <a:t>Vaststelling document </a:t>
            </a:r>
            <a:r>
              <a:rPr lang="nl-NL" sz="1800" dirty="0" err="1"/>
              <a:t>lifecyclemanagement</a:t>
            </a:r>
            <a:r>
              <a:rPr lang="nl-NL" sz="1800" dirty="0"/>
              <a:t> in de Standaardisatieraad van Q2 (24 juni).</a:t>
            </a:r>
          </a:p>
          <a:p>
            <a:pPr marL="38100" indent="0">
              <a:buNone/>
            </a:pPr>
            <a:endParaRPr lang="nl-NL" sz="1800" dirty="0"/>
          </a:p>
          <a:p>
            <a:pPr marL="38100" indent="0">
              <a:buNone/>
            </a:pPr>
            <a:r>
              <a:rPr lang="nl-NL" sz="1800" b="1" dirty="0"/>
              <a:t>Update gestarte activiteiten</a:t>
            </a:r>
          </a:p>
          <a:p>
            <a:r>
              <a:rPr lang="nl-NL" sz="1800" dirty="0"/>
              <a:t>Eerste evaluatie van alle geregistreerde afspraken en standaarden in afronding (slide 4)</a:t>
            </a:r>
          </a:p>
          <a:p>
            <a:r>
              <a:rPr lang="nl-NL" sz="1800" dirty="0"/>
              <a:t>Contactpersonen voor alle werkgroepen zijn benaderd voor actualisering pagina’s.</a:t>
            </a:r>
          </a:p>
          <a:p>
            <a:pPr marL="38100" lvl="0" indent="0">
              <a:buNone/>
            </a:pPr>
            <a:endParaRPr lang="nl-NL" sz="1800" dirty="0"/>
          </a:p>
          <a:p>
            <a:pPr marL="38100" lvl="0" indent="0">
              <a:buNone/>
            </a:pPr>
            <a:r>
              <a:rPr lang="nl-NL" sz="1800" b="1" dirty="0"/>
              <a:t>Afgerond</a:t>
            </a:r>
          </a:p>
          <a:p>
            <a:pPr marL="38100" lvl="0" indent="0">
              <a:buNone/>
            </a:pPr>
            <a:r>
              <a:rPr lang="nl-NL" sz="1600" dirty="0"/>
              <a:t>Aanleveren van alle afspraken en standaarden voor </a:t>
            </a:r>
            <a:r>
              <a:rPr lang="nl-NL" sz="1600" dirty="0" err="1"/>
              <a:t>EduXS</a:t>
            </a:r>
            <a:r>
              <a:rPr lang="nl-NL" sz="1600" dirty="0"/>
              <a:t> (via werkgroep Internationale Standaardisatie).</a:t>
            </a:r>
          </a:p>
        </p:txBody>
      </p:sp>
      <p:sp>
        <p:nvSpPr>
          <p:cNvPr id="4" name="Tijdelijke aanduiding voor dianummer 3">
            <a:extLst>
              <a:ext uri="{FF2B5EF4-FFF2-40B4-BE49-F238E27FC236}">
                <a16:creationId xmlns:a16="http://schemas.microsoft.com/office/drawing/2014/main" id="{7A2C66E2-64B6-8FAE-B5D8-67404ED7B989}"/>
              </a:ext>
            </a:extLst>
          </p:cNvPr>
          <p:cNvSpPr>
            <a:spLocks noGrp="1"/>
          </p:cNvSpPr>
          <p:nvPr>
            <p:ph type="sldNum" idx="12"/>
          </p:nvPr>
        </p:nvSpPr>
        <p:spPr/>
        <p:txBody>
          <a:bodyPr/>
          <a:lstStyle/>
          <a:p>
            <a:pPr algn="ctr"/>
            <a:fld id="{00000000-1234-1234-1234-123412341234}" type="slidenum">
              <a:rPr lang="nl-NL" smtClean="0"/>
              <a:pPr algn="ctr"/>
              <a:t>2</a:t>
            </a:fld>
            <a:endParaRPr lang="nl-NL"/>
          </a:p>
        </p:txBody>
      </p:sp>
    </p:spTree>
    <p:extLst>
      <p:ext uri="{BB962C8B-B14F-4D97-AF65-F5344CB8AC3E}">
        <p14:creationId xmlns:p14="http://schemas.microsoft.com/office/powerpoint/2010/main" val="2946449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E19DA3-A344-442E-20B8-8312522798A0}"/>
              </a:ext>
            </a:extLst>
          </p:cNvPr>
          <p:cNvSpPr>
            <a:spLocks noGrp="1"/>
          </p:cNvSpPr>
          <p:nvPr>
            <p:ph type="title"/>
          </p:nvPr>
        </p:nvSpPr>
        <p:spPr/>
        <p:txBody>
          <a:bodyPr/>
          <a:lstStyle/>
          <a:p>
            <a:r>
              <a:rPr lang="nl-NL" dirty="0"/>
              <a:t>Inhoudsopgave concept </a:t>
            </a:r>
            <a:r>
              <a:rPr lang="nl-NL" dirty="0" err="1"/>
              <a:t>Lifecyclemanagement</a:t>
            </a:r>
            <a:endParaRPr lang="nl-NL" dirty="0"/>
          </a:p>
        </p:txBody>
      </p:sp>
      <p:sp>
        <p:nvSpPr>
          <p:cNvPr id="3" name="Tijdelijke aanduiding voor tekst 2">
            <a:extLst>
              <a:ext uri="{FF2B5EF4-FFF2-40B4-BE49-F238E27FC236}">
                <a16:creationId xmlns:a16="http://schemas.microsoft.com/office/drawing/2014/main" id="{A9A0B008-3D26-C881-4883-4D7C70AF0CA4}"/>
              </a:ext>
            </a:extLst>
          </p:cNvPr>
          <p:cNvSpPr>
            <a:spLocks noGrp="1"/>
          </p:cNvSpPr>
          <p:nvPr>
            <p:ph type="body" idx="1"/>
          </p:nvPr>
        </p:nvSpPr>
        <p:spPr/>
        <p:txBody>
          <a:bodyPr/>
          <a:lstStyle/>
          <a:p>
            <a:pPr marL="38100" lvl="0" indent="0">
              <a:buNone/>
            </a:pPr>
            <a:r>
              <a:rPr lang="nl-NL" sz="1800" b="1" dirty="0"/>
              <a:t>Afspraken en standaarden bij Edustandaard</a:t>
            </a:r>
          </a:p>
          <a:p>
            <a:pPr marL="38100" indent="0">
              <a:buNone/>
            </a:pPr>
            <a:r>
              <a:rPr lang="nl-NL" sz="1800" dirty="0"/>
              <a:t>Wat verstaan we onder afspraken en standaard, wanneer registreren we die bij Edustandaard en met welk doel?</a:t>
            </a:r>
          </a:p>
          <a:p>
            <a:pPr marL="38100" lvl="0" indent="0">
              <a:buNone/>
            </a:pPr>
            <a:r>
              <a:rPr lang="nl-NL" sz="1800" b="1" dirty="0"/>
              <a:t>Registratieproces</a:t>
            </a:r>
          </a:p>
          <a:p>
            <a:pPr marL="38100" indent="0">
              <a:buNone/>
            </a:pPr>
            <a:r>
              <a:rPr lang="nl-NL" sz="1800" dirty="0"/>
              <a:t>Hoe ziet het registratieproces en de toetsingsprocedure eruit?</a:t>
            </a:r>
          </a:p>
          <a:p>
            <a:pPr marL="38100" lvl="0" indent="0">
              <a:buNone/>
            </a:pPr>
            <a:r>
              <a:rPr lang="nl-NL" sz="1800" b="1" dirty="0"/>
              <a:t>ROSA Architectuurscan</a:t>
            </a:r>
          </a:p>
          <a:p>
            <a:pPr marL="38100" indent="0">
              <a:buNone/>
            </a:pPr>
            <a:r>
              <a:rPr lang="nl-NL" sz="1800" dirty="0"/>
              <a:t>Wat toetsen we in een ROSA scan, en hoe ziet dat proces eruit?</a:t>
            </a:r>
          </a:p>
          <a:p>
            <a:pPr marL="38100" lvl="0" indent="0">
              <a:buNone/>
            </a:pPr>
            <a:r>
              <a:rPr lang="nl-NL" sz="1800" b="1" dirty="0"/>
              <a:t>Versiebeheer</a:t>
            </a:r>
          </a:p>
          <a:p>
            <a:pPr marL="38100" indent="0">
              <a:buNone/>
            </a:pPr>
            <a:r>
              <a:rPr lang="nl-NL" sz="1800" dirty="0"/>
              <a:t>Welk model voor versiebeheer hanteren we voor standaarden, afspraken en afsprakenstelsels en hun onderlinge relaties?</a:t>
            </a:r>
          </a:p>
          <a:p>
            <a:pPr marL="38100" indent="0">
              <a:buNone/>
            </a:pPr>
            <a:endParaRPr lang="nl-NL" sz="1800" dirty="0"/>
          </a:p>
        </p:txBody>
      </p:sp>
      <p:sp>
        <p:nvSpPr>
          <p:cNvPr id="4" name="Tijdelijke aanduiding voor inhoud 3">
            <a:extLst>
              <a:ext uri="{FF2B5EF4-FFF2-40B4-BE49-F238E27FC236}">
                <a16:creationId xmlns:a16="http://schemas.microsoft.com/office/drawing/2014/main" id="{345593BD-E72F-2EA8-B13D-DCCCB981E4AB}"/>
              </a:ext>
            </a:extLst>
          </p:cNvPr>
          <p:cNvSpPr>
            <a:spLocks noGrp="1"/>
          </p:cNvSpPr>
          <p:nvPr>
            <p:ph sz="quarter" idx="13"/>
          </p:nvPr>
        </p:nvSpPr>
        <p:spPr/>
        <p:txBody>
          <a:bodyPr/>
          <a:lstStyle/>
          <a:p>
            <a:pPr marL="38100" lvl="0" indent="0">
              <a:buNone/>
            </a:pPr>
            <a:r>
              <a:rPr lang="nl-NL" sz="1800" b="1" dirty="0"/>
              <a:t>Registratiestatus, gebruiksadvies en ontwikkelstatus</a:t>
            </a:r>
          </a:p>
          <a:p>
            <a:pPr marL="38100" indent="0">
              <a:buNone/>
            </a:pPr>
            <a:r>
              <a:rPr lang="nl-NL" sz="1800" dirty="0"/>
              <a:t>Welke registratiestatus kunnen we aan een afspraak of standaard toekennen, hoe komen we tot een passend gebruiksadvies, en hoe duiden we de ontwikkelstatus in het geval een afspraak of standaard nog niet volledig in de praktijk beproefd is?</a:t>
            </a:r>
          </a:p>
          <a:p>
            <a:pPr marL="38100" lvl="0" indent="0">
              <a:buNone/>
            </a:pPr>
            <a:r>
              <a:rPr lang="nl-NL" sz="1800" b="1" dirty="0"/>
              <a:t>Wijzigingsproces</a:t>
            </a:r>
          </a:p>
          <a:p>
            <a:pPr marL="38100" indent="0">
              <a:buNone/>
            </a:pPr>
            <a:r>
              <a:rPr lang="nl-NL" sz="1800" dirty="0"/>
              <a:t>Hoe gaan we om met grote en kleine wijzigingen op geregistreerde afspraken en standaarden?</a:t>
            </a:r>
          </a:p>
          <a:p>
            <a:pPr marL="38100" lvl="0" indent="0">
              <a:buNone/>
            </a:pPr>
            <a:r>
              <a:rPr lang="nl-NL" sz="1800" b="1" dirty="0"/>
              <a:t>Beheer en rol van werkgroepen</a:t>
            </a:r>
          </a:p>
          <a:p>
            <a:pPr marL="38100" indent="0">
              <a:buNone/>
            </a:pPr>
            <a:r>
              <a:rPr lang="nl-NL" sz="1800" dirty="0"/>
              <a:t>Welke eisen stellen we aan het beheer van geregistreerde afspraken en standaarden, en wat is daarin de rol en verantwoordelijkheid van de werkgroepen?</a:t>
            </a:r>
          </a:p>
          <a:p>
            <a:endParaRPr lang="nl-NL" dirty="0"/>
          </a:p>
        </p:txBody>
      </p:sp>
      <p:sp>
        <p:nvSpPr>
          <p:cNvPr id="5" name="Tijdelijke aanduiding voor dianummer 4">
            <a:extLst>
              <a:ext uri="{FF2B5EF4-FFF2-40B4-BE49-F238E27FC236}">
                <a16:creationId xmlns:a16="http://schemas.microsoft.com/office/drawing/2014/main" id="{292A801B-3695-9B67-E8EB-4E581771EDC0}"/>
              </a:ext>
            </a:extLst>
          </p:cNvPr>
          <p:cNvSpPr>
            <a:spLocks noGrp="1"/>
          </p:cNvSpPr>
          <p:nvPr>
            <p:ph type="sldNum" idx="12"/>
          </p:nvPr>
        </p:nvSpPr>
        <p:spPr/>
        <p:txBody>
          <a:bodyPr/>
          <a:lstStyle/>
          <a:p>
            <a:pPr algn="ctr"/>
            <a:fld id="{00000000-1234-1234-1234-123412341234}" type="slidenum">
              <a:rPr lang="nl-NL" smtClean="0"/>
              <a:pPr algn="ctr"/>
              <a:t>3</a:t>
            </a:fld>
            <a:endParaRPr lang="nl-NL"/>
          </a:p>
        </p:txBody>
      </p:sp>
    </p:spTree>
    <p:extLst>
      <p:ext uri="{BB962C8B-B14F-4D97-AF65-F5344CB8AC3E}">
        <p14:creationId xmlns:p14="http://schemas.microsoft.com/office/powerpoint/2010/main" val="1344367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891C06-60B2-E008-009B-0FE5C0818495}"/>
              </a:ext>
            </a:extLst>
          </p:cNvPr>
          <p:cNvSpPr>
            <a:spLocks noGrp="1"/>
          </p:cNvSpPr>
          <p:nvPr>
            <p:ph type="title"/>
          </p:nvPr>
        </p:nvSpPr>
        <p:spPr/>
        <p:txBody>
          <a:bodyPr/>
          <a:lstStyle/>
          <a:p>
            <a:r>
              <a:rPr lang="nl-NL" dirty="0"/>
              <a:t>Eerste evaluatie van alle geregistreerde afspraken en standaarden</a:t>
            </a:r>
          </a:p>
        </p:txBody>
      </p:sp>
      <p:sp>
        <p:nvSpPr>
          <p:cNvPr id="4" name="Tijdelijke aanduiding voor dianummer 3">
            <a:extLst>
              <a:ext uri="{FF2B5EF4-FFF2-40B4-BE49-F238E27FC236}">
                <a16:creationId xmlns:a16="http://schemas.microsoft.com/office/drawing/2014/main" id="{32618F6D-6445-5342-BDAF-F420E426297E}"/>
              </a:ext>
            </a:extLst>
          </p:cNvPr>
          <p:cNvSpPr>
            <a:spLocks noGrp="1"/>
          </p:cNvSpPr>
          <p:nvPr>
            <p:ph type="sldNum" idx="12"/>
          </p:nvPr>
        </p:nvSpPr>
        <p:spPr/>
        <p:txBody>
          <a:bodyPr/>
          <a:lstStyle/>
          <a:p>
            <a:pPr algn="ctr"/>
            <a:fld id="{00000000-1234-1234-1234-123412341234}" type="slidenum">
              <a:rPr lang="nl-NL" smtClean="0"/>
              <a:pPr algn="ctr"/>
              <a:t>4</a:t>
            </a:fld>
            <a:endParaRPr lang="nl-NL"/>
          </a:p>
        </p:txBody>
      </p:sp>
      <p:sp>
        <p:nvSpPr>
          <p:cNvPr id="6" name="Tijdelijke aanduiding voor tekst 2">
            <a:extLst>
              <a:ext uri="{FF2B5EF4-FFF2-40B4-BE49-F238E27FC236}">
                <a16:creationId xmlns:a16="http://schemas.microsoft.com/office/drawing/2014/main" id="{6F039406-9A87-CDD7-BF5C-418F291AD1F3}"/>
              </a:ext>
            </a:extLst>
          </p:cNvPr>
          <p:cNvSpPr>
            <a:spLocks noGrp="1"/>
          </p:cNvSpPr>
          <p:nvPr>
            <p:ph type="body" idx="1"/>
          </p:nvPr>
        </p:nvSpPr>
        <p:spPr>
          <a:xfrm>
            <a:off x="335359" y="1051297"/>
            <a:ext cx="11521279" cy="5108203"/>
          </a:xfrm>
        </p:spPr>
        <p:txBody>
          <a:bodyPr/>
          <a:lstStyle/>
          <a:p>
            <a:pPr marL="38100" indent="0">
              <a:buNone/>
            </a:pPr>
            <a:r>
              <a:rPr lang="nl-NL" sz="2000" dirty="0"/>
              <a:t>Er staan </a:t>
            </a:r>
            <a:r>
              <a:rPr lang="nl-NL" sz="2000" b="1" dirty="0"/>
              <a:t>22 afspraken </a:t>
            </a:r>
            <a:r>
              <a:rPr lang="nl-NL" sz="2000" dirty="0"/>
              <a:t>en </a:t>
            </a:r>
            <a:r>
              <a:rPr lang="nl-NL" sz="2000" b="1" dirty="0"/>
              <a:t>16 standaarden </a:t>
            </a:r>
            <a:r>
              <a:rPr lang="nl-NL" sz="2000" dirty="0"/>
              <a:t>op de lijst van Edustandaard.</a:t>
            </a:r>
          </a:p>
          <a:p>
            <a:pPr marL="38100" indent="0">
              <a:buNone/>
            </a:pPr>
            <a:r>
              <a:rPr lang="nl-NL" sz="2000" dirty="0"/>
              <a:t>Daarvan is de status van </a:t>
            </a:r>
            <a:r>
              <a:rPr lang="nl-NL" sz="2000" b="1" dirty="0"/>
              <a:t>34 geregistreerd </a:t>
            </a:r>
            <a:r>
              <a:rPr lang="nl-NL" sz="2000" dirty="0"/>
              <a:t>en </a:t>
            </a:r>
            <a:r>
              <a:rPr lang="nl-NL" sz="2000" b="1" dirty="0"/>
              <a:t>4 aangemeld</a:t>
            </a:r>
            <a:r>
              <a:rPr lang="nl-NL" sz="2000" dirty="0"/>
              <a:t>.</a:t>
            </a:r>
          </a:p>
          <a:p>
            <a:pPr marL="38100" indent="0">
              <a:buNone/>
            </a:pPr>
            <a:endParaRPr lang="nl-NL" sz="2000" dirty="0"/>
          </a:p>
          <a:p>
            <a:pPr marL="38100" indent="0">
              <a:buNone/>
            </a:pPr>
            <a:r>
              <a:rPr lang="nl-NL" sz="2000" dirty="0"/>
              <a:t>Het </a:t>
            </a:r>
            <a:r>
              <a:rPr lang="nl-NL" sz="2000" b="1" dirty="0"/>
              <a:t>gebruiksadvies</a:t>
            </a:r>
            <a:r>
              <a:rPr lang="nl-NL" sz="2000" dirty="0"/>
              <a:t> is voor </a:t>
            </a:r>
            <a:r>
              <a:rPr lang="nl-NL" sz="2000" b="1" dirty="0"/>
              <a:t>17 aangeraden </a:t>
            </a:r>
            <a:r>
              <a:rPr lang="nl-NL" sz="2000" dirty="0"/>
              <a:t>en </a:t>
            </a:r>
            <a:r>
              <a:rPr lang="nl-NL" sz="2000" b="1" dirty="0"/>
              <a:t>14 verplicht</a:t>
            </a:r>
            <a:r>
              <a:rPr lang="nl-NL" sz="2000" dirty="0"/>
              <a:t>. </a:t>
            </a:r>
          </a:p>
          <a:p>
            <a:pPr marL="38100" indent="0">
              <a:buNone/>
            </a:pPr>
            <a:r>
              <a:rPr lang="nl-NL" sz="1600" dirty="0"/>
              <a:t>Gebruiksadvies </a:t>
            </a:r>
            <a:r>
              <a:rPr lang="nl-NL" sz="1600" b="1" dirty="0"/>
              <a:t>onbekend (5) </a:t>
            </a:r>
            <a:r>
              <a:rPr lang="nl-NL" sz="1600" dirty="0"/>
              <a:t>en </a:t>
            </a:r>
            <a:r>
              <a:rPr lang="nl-NL" sz="1600" b="1" dirty="0"/>
              <a:t>onder voorwaarden (2)</a:t>
            </a:r>
            <a:r>
              <a:rPr lang="nl-NL" sz="1600" dirty="0"/>
              <a:t> betreft aanmeldingen in aanloop naar registratie en registraties die in de nabije toekomst wijzigen door </a:t>
            </a:r>
            <a:r>
              <a:rPr lang="nl-NL" sz="1600" dirty="0" err="1"/>
              <a:t>Edu</a:t>
            </a:r>
            <a:r>
              <a:rPr lang="nl-NL" sz="1600" dirty="0"/>
              <a:t>-V.</a:t>
            </a:r>
          </a:p>
          <a:p>
            <a:pPr marL="38100" indent="0">
              <a:buNone/>
            </a:pPr>
            <a:endParaRPr lang="nl-NL" sz="2000" dirty="0"/>
          </a:p>
          <a:p>
            <a:pPr marL="38100" indent="0">
              <a:buNone/>
            </a:pPr>
            <a:r>
              <a:rPr lang="nl-NL" sz="2000" b="1" dirty="0"/>
              <a:t>18 werkgroepen </a:t>
            </a:r>
            <a:r>
              <a:rPr lang="nl-NL" sz="2000" dirty="0"/>
              <a:t>zijn gerelateerd aan een afspraak of standaard.</a:t>
            </a:r>
          </a:p>
          <a:p>
            <a:pPr marL="38100" indent="0">
              <a:buNone/>
            </a:pPr>
            <a:r>
              <a:rPr lang="nl-NL" sz="2000" dirty="0"/>
              <a:t>Er wordt nog een beherende </a:t>
            </a:r>
            <a:r>
              <a:rPr lang="nl-NL" sz="2000" b="1" dirty="0"/>
              <a:t>werkgroep gezocht voor 11 standaarden en afspraken (30%)</a:t>
            </a:r>
            <a:r>
              <a:rPr lang="nl-NL" sz="2000" dirty="0"/>
              <a:t>.</a:t>
            </a:r>
          </a:p>
          <a:p>
            <a:pPr marL="38100" indent="0">
              <a:buNone/>
            </a:pPr>
            <a:endParaRPr lang="nl-NL" sz="1800" dirty="0"/>
          </a:p>
          <a:p>
            <a:pPr marL="38100" indent="0">
              <a:buNone/>
            </a:pPr>
            <a:r>
              <a:rPr lang="nl-NL" sz="1800" dirty="0"/>
              <a:t>Over alle standaarden en afspraken geldt dat </a:t>
            </a:r>
            <a:r>
              <a:rPr lang="nl-NL" sz="1800" b="1" dirty="0"/>
              <a:t>19 zonder bijzonderheden </a:t>
            </a:r>
            <a:r>
              <a:rPr lang="nl-NL" sz="1800" dirty="0"/>
              <a:t>uit de evaluatie komen,</a:t>
            </a:r>
          </a:p>
          <a:p>
            <a:pPr marL="38100" indent="0">
              <a:buNone/>
            </a:pPr>
            <a:r>
              <a:rPr lang="nl-NL" sz="1800" b="1" dirty="0"/>
              <a:t>8 worden (binnenkort) gewijzigd </a:t>
            </a:r>
            <a:r>
              <a:rPr lang="nl-NL" sz="1800" dirty="0"/>
              <a:t>door lopende registraties en </a:t>
            </a:r>
            <a:r>
              <a:rPr lang="nl-NL" sz="1800" b="1" dirty="0"/>
              <a:t>voor 11 lopen vervolgacties</a:t>
            </a:r>
            <a:r>
              <a:rPr lang="nl-NL" sz="1800" dirty="0"/>
              <a:t>.</a:t>
            </a:r>
          </a:p>
        </p:txBody>
      </p:sp>
    </p:spTree>
    <p:extLst>
      <p:ext uri="{BB962C8B-B14F-4D97-AF65-F5344CB8AC3E}">
        <p14:creationId xmlns:p14="http://schemas.microsoft.com/office/powerpoint/2010/main" val="1716801604"/>
      </p:ext>
    </p:extLst>
  </p:cSld>
  <p:clrMapOvr>
    <a:masterClrMapping/>
  </p:clrMapOvr>
</p:sld>
</file>

<file path=ppt/theme/theme1.xml><?xml version="1.0" encoding="utf-8"?>
<a:theme xmlns:a="http://schemas.openxmlformats.org/drawingml/2006/main" name="Edustandaard">
  <a:themeElements>
    <a:clrScheme name="Edustandaard">
      <a:dk1>
        <a:srgbClr val="1C1C22"/>
      </a:dk1>
      <a:lt1>
        <a:srgbClr val="FFFFFF"/>
      </a:lt1>
      <a:dk2>
        <a:srgbClr val="1C1C22"/>
      </a:dk2>
      <a:lt2>
        <a:srgbClr val="FFFFFF"/>
      </a:lt2>
      <a:accent1>
        <a:srgbClr val="0FA67E"/>
      </a:accent1>
      <a:accent2>
        <a:srgbClr val="EDEDE5"/>
      </a:accent2>
      <a:accent3>
        <a:srgbClr val="84B496"/>
      </a:accent3>
      <a:accent4>
        <a:srgbClr val="5C7373"/>
      </a:accent4>
      <a:accent5>
        <a:srgbClr val="4A7A5C"/>
      </a:accent5>
      <a:accent6>
        <a:srgbClr val="ABAA84"/>
      </a:accent6>
      <a:hlink>
        <a:srgbClr val="718E8D"/>
      </a:hlink>
      <a:folHlink>
        <a:srgbClr val="0FA67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dustandaard" id="{5067ECD2-29F3-4E30-8A1A-EA84840A594B}" vid="{70763739-9299-462F-BE8C-44AA4D2D7EB0}"/>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E62FD89A9D6642B77167C6B5BF1437" ma:contentTypeVersion="17" ma:contentTypeDescription="Een nieuw document maken." ma:contentTypeScope="" ma:versionID="6e01c98577c7a960022b93c46c731029">
  <xsd:schema xmlns:xsd="http://www.w3.org/2001/XMLSchema" xmlns:xs="http://www.w3.org/2001/XMLSchema" xmlns:p="http://schemas.microsoft.com/office/2006/metadata/properties" xmlns:ns2="39a99b76-c1ba-496d-a4ea-cabdd8ad772e" xmlns:ns3="b4e29972-5c5e-47fe-ad12-00d039a17518" targetNamespace="http://schemas.microsoft.com/office/2006/metadata/properties" ma:root="true" ma:fieldsID="660e823ce0bd30c3c82ab285b414e85a" ns2:_="" ns3:_="">
    <xsd:import namespace="39a99b76-c1ba-496d-a4ea-cabdd8ad772e"/>
    <xsd:import namespace="b4e29972-5c5e-47fe-ad12-00d039a175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a99b76-c1ba-496d-a4ea-cabdd8ad77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Afbeeldingtags" ma:readOnly="false" ma:fieldId="{5cf76f15-5ced-4ddc-b409-7134ff3c332f}" ma:taxonomyMulti="true" ma:sspId="199ab15d-996d-49bb-af37-1ae2e5a914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4e29972-5c5e-47fe-ad12-00d039a17518"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22" nillable="true" ma:displayName="Taxonomy Catch All Column" ma:hidden="true" ma:list="{0a10be8c-9171-4d64-bd4a-46da42226ece}" ma:internalName="TaxCatchAll" ma:showField="CatchAllData" ma:web="b4e29972-5c5e-47fe-ad12-00d039a1751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4e29972-5c5e-47fe-ad12-00d039a17518" xsi:nil="true"/>
    <lcf76f155ced4ddcb4097134ff3c332f xmlns="39a99b76-c1ba-496d-a4ea-cabdd8ad77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A9A076F-C1D3-4901-B264-BF6B897E42CE}"/>
</file>

<file path=customXml/itemProps2.xml><?xml version="1.0" encoding="utf-8"?>
<ds:datastoreItem xmlns:ds="http://schemas.openxmlformats.org/officeDocument/2006/customXml" ds:itemID="{D8109FDD-338F-45F4-8426-28ADD371B5C0}"/>
</file>

<file path=customXml/itemProps3.xml><?xml version="1.0" encoding="utf-8"?>
<ds:datastoreItem xmlns:ds="http://schemas.openxmlformats.org/officeDocument/2006/customXml" ds:itemID="{8C7A4279-8AF9-43CE-BF77-8BD05DACD23D}"/>
</file>

<file path=docProps/app.xml><?xml version="1.0" encoding="utf-8"?>
<Properties xmlns="http://schemas.openxmlformats.org/officeDocument/2006/extended-properties" xmlns:vt="http://schemas.openxmlformats.org/officeDocument/2006/docPropsVTypes">
  <TotalTime>0</TotalTime>
  <Words>421</Words>
  <Application>Microsoft Office PowerPoint</Application>
  <PresentationFormat>Breedbeeld</PresentationFormat>
  <Paragraphs>48</Paragraphs>
  <Slides>4</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4</vt:i4>
      </vt:variant>
    </vt:vector>
  </HeadingPairs>
  <TitlesOfParts>
    <vt:vector size="9" baseType="lpstr">
      <vt:lpstr>Aptos</vt:lpstr>
      <vt:lpstr>Arial</vt:lpstr>
      <vt:lpstr>Calibri</vt:lpstr>
      <vt:lpstr>Montserrat</vt:lpstr>
      <vt:lpstr>Edustandaard</vt:lpstr>
      <vt:lpstr>Lifecyclemanagement standaarden &amp; afspraken</vt:lpstr>
      <vt:lpstr>Procesupdate Lifecyclemanagement</vt:lpstr>
      <vt:lpstr>Inhoudsopgave concept Lifecyclemanagement</vt:lpstr>
      <vt:lpstr>Eerste evaluatie van alle geregistreerde afspraken en standaarden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Janneke Suijker - van den Berge</dc:creator>
  <cp:lastModifiedBy>Janneke Suijker - van den Berge</cp:lastModifiedBy>
  <cp:revision>3</cp:revision>
  <dcterms:created xsi:type="dcterms:W3CDTF">2026-03-02T12:15:07Z</dcterms:created>
  <dcterms:modified xsi:type="dcterms:W3CDTF">2026-03-03T10:58:00Z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0x01010077E62FD89A9D6642B77167C6B5BF1437</vt:lpwstr>
  </property>
</Properties>
</file>