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1" r:id="rId4"/>
  </p:sldMasterIdLst>
  <p:handoutMasterIdLst>
    <p:handoutMasterId r:id="rId9"/>
  </p:handoutMasterIdLst>
  <p:sldIdLst>
    <p:sldId id="277" r:id="rId5"/>
    <p:sldId id="286" r:id="rId6"/>
    <p:sldId id="279" r:id="rId7"/>
    <p:sldId id="285" r:id="rId8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72474"/>
    <a:srgbClr val="007A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0158260-5824-465C-A902-B824ABB5ED34}" v="1" dt="2026-01-02T17:43:28.30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759"/>
  </p:normalViewPr>
  <p:slideViewPr>
    <p:cSldViewPr snapToGrid="0" snapToObjects="1" showGuides="1">
      <p:cViewPr varScale="1">
        <p:scale>
          <a:sx n="70" d="100"/>
          <a:sy n="70" d="100"/>
        </p:scale>
        <p:origin x="500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 showGuides="1">
      <p:cViewPr varScale="1">
        <p:scale>
          <a:sx n="151" d="100"/>
          <a:sy n="151" d="100"/>
        </p:scale>
        <p:origin x="4840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s van der Arend" userId="ca13a5d4-23fe-4518-95a7-5fa1e210a103" providerId="ADAL" clId="{72E80F77-5A97-45DA-B10C-701CD39A4105}"/>
    <pc:docChg chg="undo custSel delSld modSld">
      <pc:chgData name="Jos van der Arend" userId="ca13a5d4-23fe-4518-95a7-5fa1e210a103" providerId="ADAL" clId="{72E80F77-5A97-45DA-B10C-701CD39A4105}" dt="2026-01-02T19:17:58.527" v="337" actId="6549"/>
      <pc:docMkLst>
        <pc:docMk/>
      </pc:docMkLst>
      <pc:sldChg chg="modSp mod">
        <pc:chgData name="Jos van der Arend" userId="ca13a5d4-23fe-4518-95a7-5fa1e210a103" providerId="ADAL" clId="{72E80F77-5A97-45DA-B10C-701CD39A4105}" dt="2026-01-02T19:17:26.673" v="295" actId="20577"/>
        <pc:sldMkLst>
          <pc:docMk/>
          <pc:sldMk cId="590488706" sldId="277"/>
        </pc:sldMkLst>
        <pc:spChg chg="mod">
          <ac:chgData name="Jos van der Arend" userId="ca13a5d4-23fe-4518-95a7-5fa1e210a103" providerId="ADAL" clId="{72E80F77-5A97-45DA-B10C-701CD39A4105}" dt="2026-01-02T19:17:26.673" v="295" actId="20577"/>
          <ac:spMkLst>
            <pc:docMk/>
            <pc:sldMk cId="590488706" sldId="277"/>
            <ac:spMk id="3" creationId="{00000000-0000-0000-0000-000000000000}"/>
          </ac:spMkLst>
        </pc:spChg>
      </pc:sldChg>
      <pc:sldChg chg="del">
        <pc:chgData name="Jos van der Arend" userId="ca13a5d4-23fe-4518-95a7-5fa1e210a103" providerId="ADAL" clId="{72E80F77-5A97-45DA-B10C-701CD39A4105}" dt="2026-01-02T17:46:38.794" v="142" actId="47"/>
        <pc:sldMkLst>
          <pc:docMk/>
          <pc:sldMk cId="667352828" sldId="278"/>
        </pc:sldMkLst>
      </pc:sldChg>
      <pc:sldChg chg="modSp mod">
        <pc:chgData name="Jos van der Arend" userId="ca13a5d4-23fe-4518-95a7-5fa1e210a103" providerId="ADAL" clId="{72E80F77-5A97-45DA-B10C-701CD39A4105}" dt="2026-01-02T19:17:58.527" v="337" actId="6549"/>
        <pc:sldMkLst>
          <pc:docMk/>
          <pc:sldMk cId="1328662288" sldId="279"/>
        </pc:sldMkLst>
        <pc:spChg chg="mod">
          <ac:chgData name="Jos van der Arend" userId="ca13a5d4-23fe-4518-95a7-5fa1e210a103" providerId="ADAL" clId="{72E80F77-5A97-45DA-B10C-701CD39A4105}" dt="2026-01-02T19:17:58.527" v="337" actId="6549"/>
          <ac:spMkLst>
            <pc:docMk/>
            <pc:sldMk cId="1328662288" sldId="279"/>
            <ac:spMk id="2" creationId="{00000000-0000-0000-0000-000000000000}"/>
          </ac:spMkLst>
        </pc:spChg>
        <pc:spChg chg="mod">
          <ac:chgData name="Jos van der Arend" userId="ca13a5d4-23fe-4518-95a7-5fa1e210a103" providerId="ADAL" clId="{72E80F77-5A97-45DA-B10C-701CD39A4105}" dt="2026-01-02T17:46:29.082" v="141" actId="20577"/>
          <ac:spMkLst>
            <pc:docMk/>
            <pc:sldMk cId="1328662288" sldId="279"/>
            <ac:spMk id="3" creationId="{00000000-0000-0000-0000-000000000000}"/>
          </ac:spMkLst>
        </pc:spChg>
      </pc:sldChg>
      <pc:sldChg chg="del">
        <pc:chgData name="Jos van der Arend" userId="ca13a5d4-23fe-4518-95a7-5fa1e210a103" providerId="ADAL" clId="{72E80F77-5A97-45DA-B10C-701CD39A4105}" dt="2026-01-02T17:46:45.859" v="143" actId="47"/>
        <pc:sldMkLst>
          <pc:docMk/>
          <pc:sldMk cId="1187039906" sldId="280"/>
        </pc:sldMkLst>
      </pc:sldChg>
      <pc:sldChg chg="del">
        <pc:chgData name="Jos van der Arend" userId="ca13a5d4-23fe-4518-95a7-5fa1e210a103" providerId="ADAL" clId="{72E80F77-5A97-45DA-B10C-701CD39A4105}" dt="2026-01-02T17:46:47.500" v="144" actId="47"/>
        <pc:sldMkLst>
          <pc:docMk/>
          <pc:sldMk cId="1445067453" sldId="281"/>
        </pc:sldMkLst>
      </pc:sldChg>
      <pc:sldChg chg="del">
        <pc:chgData name="Jos van der Arend" userId="ca13a5d4-23fe-4518-95a7-5fa1e210a103" providerId="ADAL" clId="{72E80F77-5A97-45DA-B10C-701CD39A4105}" dt="2026-01-02T17:46:48.722" v="145" actId="47"/>
        <pc:sldMkLst>
          <pc:docMk/>
          <pc:sldMk cId="896834343" sldId="282"/>
        </pc:sldMkLst>
      </pc:sldChg>
      <pc:sldChg chg="del">
        <pc:chgData name="Jos van der Arend" userId="ca13a5d4-23fe-4518-95a7-5fa1e210a103" providerId="ADAL" clId="{72E80F77-5A97-45DA-B10C-701CD39A4105}" dt="2026-01-02T17:46:49.848" v="146" actId="47"/>
        <pc:sldMkLst>
          <pc:docMk/>
          <pc:sldMk cId="1737420972" sldId="283"/>
        </pc:sldMkLst>
      </pc:sldChg>
      <pc:sldChg chg="del">
        <pc:chgData name="Jos van der Arend" userId="ca13a5d4-23fe-4518-95a7-5fa1e210a103" providerId="ADAL" clId="{72E80F77-5A97-45DA-B10C-701CD39A4105}" dt="2026-01-02T17:46:51.050" v="147" actId="47"/>
        <pc:sldMkLst>
          <pc:docMk/>
          <pc:sldMk cId="722559105" sldId="284"/>
        </pc:sldMkLst>
      </pc:sldChg>
      <pc:sldChg chg="modSp mod">
        <pc:chgData name="Jos van der Arend" userId="ca13a5d4-23fe-4518-95a7-5fa1e210a103" providerId="ADAL" clId="{72E80F77-5A97-45DA-B10C-701CD39A4105}" dt="2026-01-02T17:47:51.339" v="224" actId="20577"/>
        <pc:sldMkLst>
          <pc:docMk/>
          <pc:sldMk cId="1018778723" sldId="285"/>
        </pc:sldMkLst>
        <pc:spChg chg="mod">
          <ac:chgData name="Jos van der Arend" userId="ca13a5d4-23fe-4518-95a7-5fa1e210a103" providerId="ADAL" clId="{72E80F77-5A97-45DA-B10C-701CD39A4105}" dt="2026-01-02T17:47:04.174" v="166" actId="20577"/>
          <ac:spMkLst>
            <pc:docMk/>
            <pc:sldMk cId="1018778723" sldId="285"/>
            <ac:spMk id="3" creationId="{00000000-0000-0000-0000-000000000000}"/>
          </ac:spMkLst>
        </pc:spChg>
        <pc:spChg chg="mod">
          <ac:chgData name="Jos van der Arend" userId="ca13a5d4-23fe-4518-95a7-5fa1e210a103" providerId="ADAL" clId="{72E80F77-5A97-45DA-B10C-701CD39A4105}" dt="2026-01-02T17:47:16.029" v="190" actId="20577"/>
          <ac:spMkLst>
            <pc:docMk/>
            <pc:sldMk cId="1018778723" sldId="285"/>
            <ac:spMk id="4" creationId="{00000000-0000-0000-0000-000000000000}"/>
          </ac:spMkLst>
        </pc:spChg>
        <pc:spChg chg="mod">
          <ac:chgData name="Jos van der Arend" userId="ca13a5d4-23fe-4518-95a7-5fa1e210a103" providerId="ADAL" clId="{72E80F77-5A97-45DA-B10C-701CD39A4105}" dt="2026-01-02T17:47:51.339" v="224" actId="20577"/>
          <ac:spMkLst>
            <pc:docMk/>
            <pc:sldMk cId="1018778723" sldId="285"/>
            <ac:spMk id="5" creationId="{00000000-0000-0000-0000-000000000000}"/>
          </ac:spMkLst>
        </pc:spChg>
      </pc:sldChg>
      <pc:sldChg chg="modSp mod">
        <pc:chgData name="Jos van der Arend" userId="ca13a5d4-23fe-4518-95a7-5fa1e210a103" providerId="ADAL" clId="{72E80F77-5A97-45DA-B10C-701CD39A4105}" dt="2026-01-02T17:41:18.562" v="38" actId="14100"/>
        <pc:sldMkLst>
          <pc:docMk/>
          <pc:sldMk cId="3641233738" sldId="286"/>
        </pc:sldMkLst>
        <pc:spChg chg="mod">
          <ac:chgData name="Jos van der Arend" userId="ca13a5d4-23fe-4518-95a7-5fa1e210a103" providerId="ADAL" clId="{72E80F77-5A97-45DA-B10C-701CD39A4105}" dt="2026-01-02T17:40:35.497" v="13" actId="1076"/>
          <ac:spMkLst>
            <pc:docMk/>
            <pc:sldMk cId="3641233738" sldId="286"/>
            <ac:spMk id="2" creationId="{A77B3C23-74C0-4F10-00A2-A2CE8EA4C2D1}"/>
          </ac:spMkLst>
        </pc:spChg>
        <pc:spChg chg="mod">
          <ac:chgData name="Jos van der Arend" userId="ca13a5d4-23fe-4518-95a7-5fa1e210a103" providerId="ADAL" clId="{72E80F77-5A97-45DA-B10C-701CD39A4105}" dt="2026-01-02T17:41:18.562" v="38" actId="14100"/>
          <ac:spMkLst>
            <pc:docMk/>
            <pc:sldMk cId="3641233738" sldId="286"/>
            <ac:spMk id="3" creationId="{4EE18A61-3AB8-0EE1-CDEC-637C68DB3CC1}"/>
          </ac:spMkLst>
        </pc:spChg>
        <pc:picChg chg="mod">
          <ac:chgData name="Jos van der Arend" userId="ca13a5d4-23fe-4518-95a7-5fa1e210a103" providerId="ADAL" clId="{72E80F77-5A97-45DA-B10C-701CD39A4105}" dt="2026-01-02T17:41:11.871" v="37" actId="1076"/>
          <ac:picMkLst>
            <pc:docMk/>
            <pc:sldMk cId="3641233738" sldId="286"/>
            <ac:picMk id="5" creationId="{C07D0919-5622-1C8D-35F5-784667BF6FF4}"/>
          </ac:picMkLst>
        </pc:picChg>
      </pc:sldChg>
      <pc:sldMasterChg chg="delSldLayout">
        <pc:chgData name="Jos van der Arend" userId="ca13a5d4-23fe-4518-95a7-5fa1e210a103" providerId="ADAL" clId="{72E80F77-5A97-45DA-B10C-701CD39A4105}" dt="2026-01-02T17:46:51.050" v="147" actId="47"/>
        <pc:sldMasterMkLst>
          <pc:docMk/>
          <pc:sldMasterMk cId="295465979" sldId="2147483671"/>
        </pc:sldMasterMkLst>
        <pc:sldLayoutChg chg="del">
          <pc:chgData name="Jos van der Arend" userId="ca13a5d4-23fe-4518-95a7-5fa1e210a103" providerId="ADAL" clId="{72E80F77-5A97-45DA-B10C-701CD39A4105}" dt="2026-01-02T17:46:38.794" v="142" actId="47"/>
          <pc:sldLayoutMkLst>
            <pc:docMk/>
            <pc:sldMasterMk cId="295465979" sldId="2147483671"/>
            <pc:sldLayoutMk cId="1082683785" sldId="2147483684"/>
          </pc:sldLayoutMkLst>
        </pc:sldLayoutChg>
        <pc:sldLayoutChg chg="del">
          <pc:chgData name="Jos van der Arend" userId="ca13a5d4-23fe-4518-95a7-5fa1e210a103" providerId="ADAL" clId="{72E80F77-5A97-45DA-B10C-701CD39A4105}" dt="2026-01-02T17:46:45.859" v="143" actId="47"/>
          <pc:sldLayoutMkLst>
            <pc:docMk/>
            <pc:sldMasterMk cId="295465979" sldId="2147483671"/>
            <pc:sldLayoutMk cId="724499455" sldId="2147483686"/>
          </pc:sldLayoutMkLst>
        </pc:sldLayoutChg>
        <pc:sldLayoutChg chg="del">
          <pc:chgData name="Jos van der Arend" userId="ca13a5d4-23fe-4518-95a7-5fa1e210a103" providerId="ADAL" clId="{72E80F77-5A97-45DA-B10C-701CD39A4105}" dt="2026-01-02T17:46:47.500" v="144" actId="47"/>
          <pc:sldLayoutMkLst>
            <pc:docMk/>
            <pc:sldMasterMk cId="295465979" sldId="2147483671"/>
            <pc:sldLayoutMk cId="430061695" sldId="2147483687"/>
          </pc:sldLayoutMkLst>
        </pc:sldLayoutChg>
        <pc:sldLayoutChg chg="del">
          <pc:chgData name="Jos van der Arend" userId="ca13a5d4-23fe-4518-95a7-5fa1e210a103" providerId="ADAL" clId="{72E80F77-5A97-45DA-B10C-701CD39A4105}" dt="2026-01-02T17:46:48.722" v="145" actId="47"/>
          <pc:sldLayoutMkLst>
            <pc:docMk/>
            <pc:sldMasterMk cId="295465979" sldId="2147483671"/>
            <pc:sldLayoutMk cId="1764435710" sldId="2147483688"/>
          </pc:sldLayoutMkLst>
        </pc:sldLayoutChg>
        <pc:sldLayoutChg chg="del">
          <pc:chgData name="Jos van der Arend" userId="ca13a5d4-23fe-4518-95a7-5fa1e210a103" providerId="ADAL" clId="{72E80F77-5A97-45DA-B10C-701CD39A4105}" dt="2026-01-02T17:46:49.848" v="146" actId="47"/>
          <pc:sldLayoutMkLst>
            <pc:docMk/>
            <pc:sldMasterMk cId="295465979" sldId="2147483671"/>
            <pc:sldLayoutMk cId="269296547" sldId="2147483689"/>
          </pc:sldLayoutMkLst>
        </pc:sldLayoutChg>
        <pc:sldLayoutChg chg="del">
          <pc:chgData name="Jos van der Arend" userId="ca13a5d4-23fe-4518-95a7-5fa1e210a103" providerId="ADAL" clId="{72E80F77-5A97-45DA-B10C-701CD39A4105}" dt="2026-01-02T17:46:51.050" v="147" actId="47"/>
          <pc:sldLayoutMkLst>
            <pc:docMk/>
            <pc:sldMasterMk cId="295465979" sldId="2147483671"/>
            <pc:sldLayoutMk cId="1319021200" sldId="2147483690"/>
          </pc:sldLayoutMkLst>
        </pc:sldLayoutChg>
      </pc:sldMasterChg>
    </pc:docChg>
  </pc:docChgLst>
  <pc:docChgLst>
    <pc:chgData name="Brian Dommisse" userId="c37fd6d2-ed16-4115-bd6e-68ba570e5f59" providerId="ADAL" clId="{4EDE091C-CC3A-4FBC-B97E-D89E66EF0174}"/>
    <pc:docChg chg="modSld">
      <pc:chgData name="Brian Dommisse" userId="c37fd6d2-ed16-4115-bd6e-68ba570e5f59" providerId="ADAL" clId="{4EDE091C-CC3A-4FBC-B97E-D89E66EF0174}" dt="2026-01-03T12:03:57.883" v="0" actId="20577"/>
      <pc:docMkLst>
        <pc:docMk/>
      </pc:docMkLst>
      <pc:sldChg chg="modSp mod">
        <pc:chgData name="Brian Dommisse" userId="c37fd6d2-ed16-4115-bd6e-68ba570e5f59" providerId="ADAL" clId="{4EDE091C-CC3A-4FBC-B97E-D89E66EF0174}" dt="2026-01-03T12:03:57.883" v="0" actId="20577"/>
        <pc:sldMkLst>
          <pc:docMk/>
          <pc:sldMk cId="590488706" sldId="277"/>
        </pc:sldMkLst>
        <pc:spChg chg="mod">
          <ac:chgData name="Brian Dommisse" userId="c37fd6d2-ed16-4115-bd6e-68ba570e5f59" providerId="ADAL" clId="{4EDE091C-CC3A-4FBC-B97E-D89E66EF0174}" dt="2026-01-03T12:03:57.883" v="0" actId="20577"/>
          <ac:spMkLst>
            <pc:docMk/>
            <pc:sldMk cId="590488706" sldId="277"/>
            <ac:spMk id="2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19B0A-82E2-FA4B-8968-38D76DD63CAF}" type="datetimeFigureOut">
              <a:rPr lang="nl-NL" smtClean="0"/>
              <a:t>3-1-2026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72B349-28AA-134E-B64E-2BAFDAFF0A2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0811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di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/>
          <p:cNvSpPr>
            <a:spLocks noGrp="1"/>
          </p:cNvSpPr>
          <p:nvPr>
            <p:ph type="ctrTitle" hasCustomPrompt="1"/>
          </p:nvPr>
        </p:nvSpPr>
        <p:spPr>
          <a:xfrm>
            <a:off x="323198" y="908049"/>
            <a:ext cx="7488237" cy="1595439"/>
          </a:xfrm>
        </p:spPr>
        <p:txBody>
          <a:bodyPr anchor="b">
            <a:normAutofit/>
          </a:bodyPr>
          <a:lstStyle>
            <a:lvl1pPr algn="l">
              <a:defRPr sz="4400" b="1" i="0" baseline="0">
                <a:solidFill>
                  <a:srgbClr val="172474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nl-NL" dirty="0"/>
              <a:t>Klik om een titel te maken</a:t>
            </a:r>
          </a:p>
        </p:txBody>
      </p:sp>
      <p:sp>
        <p:nvSpPr>
          <p:cNvPr id="12" name="Ondertitel 2"/>
          <p:cNvSpPr>
            <a:spLocks noGrp="1"/>
          </p:cNvSpPr>
          <p:nvPr>
            <p:ph type="subTitle" idx="1" hasCustomPrompt="1"/>
          </p:nvPr>
        </p:nvSpPr>
        <p:spPr>
          <a:xfrm>
            <a:off x="353805" y="2631980"/>
            <a:ext cx="7488237" cy="165576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AC3"/>
              </a:buClr>
              <a:buSzPct val="75000"/>
              <a:buFontTx/>
              <a:buNone/>
              <a:tabLst/>
              <a:defRPr sz="2400" b="0" i="0">
                <a:solidFill>
                  <a:srgbClr val="172474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dirty="0"/>
              <a:t>Klik om de ondertitel te maken</a:t>
            </a:r>
          </a:p>
        </p:txBody>
      </p:sp>
      <p:sp>
        <p:nvSpPr>
          <p:cNvPr id="15" name="Tijdelijke aanduiding voor tekst 12"/>
          <p:cNvSpPr>
            <a:spLocks noGrp="1"/>
          </p:cNvSpPr>
          <p:nvPr>
            <p:ph type="body" sz="quarter" idx="10" hasCustomPrompt="1"/>
          </p:nvPr>
        </p:nvSpPr>
        <p:spPr>
          <a:xfrm>
            <a:off x="354600" y="4287742"/>
            <a:ext cx="3744912" cy="437402"/>
          </a:xfrm>
        </p:spPr>
        <p:txBody>
          <a:bodyPr/>
          <a:lstStyle>
            <a:lvl1pPr marL="0" indent="0">
              <a:buFontTx/>
              <a:buNone/>
              <a:defRPr sz="2000" b="0" i="0">
                <a:solidFill>
                  <a:srgbClr val="007AC3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nl-NL" dirty="0"/>
              <a:t>Datum</a:t>
            </a:r>
          </a:p>
        </p:txBody>
      </p:sp>
      <p:sp>
        <p:nvSpPr>
          <p:cNvPr id="16" name="Tijdelijke aanduiding voor tekst 12"/>
          <p:cNvSpPr>
            <a:spLocks noGrp="1"/>
          </p:cNvSpPr>
          <p:nvPr>
            <p:ph type="body" sz="quarter" idx="11" hasCustomPrompt="1"/>
          </p:nvPr>
        </p:nvSpPr>
        <p:spPr>
          <a:xfrm>
            <a:off x="353805" y="4725144"/>
            <a:ext cx="3744913" cy="8694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7AC3"/>
              </a:buClr>
              <a:buSzPct val="75000"/>
              <a:buFontTx/>
              <a:buNone/>
              <a:tabLst/>
              <a:defRPr sz="2000" b="0" i="0">
                <a:solidFill>
                  <a:srgbClr val="007AC3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nl-NL" dirty="0"/>
              <a:t>Naam presentator</a:t>
            </a:r>
          </a:p>
        </p:txBody>
      </p:sp>
    </p:spTree>
    <p:extLst>
      <p:ext uri="{BB962C8B-B14F-4D97-AF65-F5344CB8AC3E}">
        <p14:creationId xmlns:p14="http://schemas.microsoft.com/office/powerpoint/2010/main" val="18934072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kst 1-kolo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330213" y="908050"/>
            <a:ext cx="11345850" cy="576734"/>
          </a:xfrm>
        </p:spPr>
        <p:txBody>
          <a:bodyPr anchor="b">
            <a:normAutofit/>
          </a:bodyPr>
          <a:lstStyle>
            <a:lvl1pPr>
              <a:defRPr sz="4400" b="1" i="0">
                <a:solidFill>
                  <a:srgbClr val="172474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nl-NL" dirty="0"/>
              <a:t>Klik om een titel te </a:t>
            </a:r>
            <a:r>
              <a:rPr lang="nl-NL"/>
              <a:t>maken </a:t>
            </a:r>
            <a:endParaRPr lang="nl-NL" dirty="0"/>
          </a:p>
        </p:txBody>
      </p:sp>
      <p:sp>
        <p:nvSpPr>
          <p:cNvPr id="7" name="Tekstvak 6"/>
          <p:cNvSpPr txBox="1"/>
          <p:nvPr userDrawn="1"/>
        </p:nvSpPr>
        <p:spPr>
          <a:xfrm>
            <a:off x="9383282" y="6228020"/>
            <a:ext cx="24319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242DDD87-99E6-3943-81A3-E957D7F99BDE}" type="slidenum">
              <a:rPr lang="nl-NL" smtClean="0">
                <a:solidFill>
                  <a:srgbClr val="007AC3"/>
                </a:solidFill>
              </a:rPr>
              <a:pPr algn="r"/>
              <a:t>‹nr.›</a:t>
            </a:fld>
            <a:endParaRPr lang="nl-NL" dirty="0">
              <a:solidFill>
                <a:srgbClr val="007AC3"/>
              </a:solidFill>
            </a:endParaRPr>
          </a:p>
        </p:txBody>
      </p:sp>
      <p:sp>
        <p:nvSpPr>
          <p:cNvPr id="9" name="Tijdelijke aanduiding voor inhoud 2"/>
          <p:cNvSpPr>
            <a:spLocks noGrp="1"/>
          </p:cNvSpPr>
          <p:nvPr>
            <p:ph idx="10" hasCustomPrompt="1"/>
          </p:nvPr>
        </p:nvSpPr>
        <p:spPr>
          <a:xfrm>
            <a:off x="366771" y="1772816"/>
            <a:ext cx="11309292" cy="4177134"/>
          </a:xfrm>
        </p:spPr>
        <p:txBody>
          <a:bodyPr>
            <a:normAutofit/>
          </a:bodyPr>
          <a:lstStyle>
            <a:lvl1pPr marL="285750" indent="-285750">
              <a:buClr>
                <a:srgbClr val="007AC3"/>
              </a:buClr>
              <a:buSzPct val="70000"/>
              <a:buFont typeface=".LucidaGrandeUI" charset="0"/>
              <a:buChar char="►"/>
              <a:defRPr sz="2000" b="0" i="0" baseline="0">
                <a:solidFill>
                  <a:srgbClr val="172474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buClr>
                <a:srgbClr val="007AC3"/>
              </a:buClr>
              <a:buSzPct val="75000"/>
              <a:buFont typeface=".LucidaGrandeUI" charset="0"/>
              <a:buChar char="►"/>
              <a:defRPr sz="2000" b="0" i="0">
                <a:solidFill>
                  <a:srgbClr val="172474"/>
                </a:solidFill>
                <a:latin typeface="Arial" charset="0"/>
                <a:ea typeface="Arial" charset="0"/>
                <a:cs typeface="Arial" charset="0"/>
              </a:defRPr>
            </a:lvl2pPr>
            <a:lvl3pPr marL="363538" indent="-188913">
              <a:buFont typeface="Calibri" pitchFamily="34" charset="0"/>
              <a:buChar char="-"/>
              <a:defRPr sz="1600"/>
            </a:lvl3pPr>
            <a:lvl4pPr marL="539750" indent="-174625">
              <a:buFont typeface="Calibri" pitchFamily="34" charset="0"/>
              <a:buChar char="-"/>
              <a:defRPr sz="1600"/>
            </a:lvl4pPr>
            <a:lvl5pPr marL="715963" indent="-180975">
              <a:buFont typeface="Calibri" pitchFamily="34" charset="0"/>
              <a:buChar char="-"/>
              <a:defRPr sz="1600"/>
            </a:lvl5pPr>
          </a:lstStyle>
          <a:p>
            <a:pPr lvl="0"/>
            <a:r>
              <a:rPr lang="nl-NL" dirty="0"/>
              <a:t>Klik om tekst toe te voegen</a:t>
            </a:r>
          </a:p>
          <a:p>
            <a:pPr lvl="1"/>
            <a:endParaRPr lang="nl-NL" dirty="0"/>
          </a:p>
          <a:p>
            <a:pPr lvl="1"/>
            <a:endParaRPr lang="nl-NL" dirty="0"/>
          </a:p>
          <a:p>
            <a:pPr lvl="1"/>
            <a:endParaRPr lang="nl-NL" dirty="0"/>
          </a:p>
          <a:p>
            <a:pPr lvl="1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374334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Eind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"/>
          <p:cNvSpPr>
            <a:spLocks noGrp="1"/>
          </p:cNvSpPr>
          <p:nvPr>
            <p:ph type="ctrTitle" hasCustomPrompt="1"/>
          </p:nvPr>
        </p:nvSpPr>
        <p:spPr>
          <a:xfrm>
            <a:off x="333122" y="908050"/>
            <a:ext cx="7487782" cy="1595439"/>
          </a:xfrm>
        </p:spPr>
        <p:txBody>
          <a:bodyPr anchor="b">
            <a:normAutofit/>
          </a:bodyPr>
          <a:lstStyle>
            <a:lvl1pPr algn="l">
              <a:defRPr sz="4400" b="1" i="0" baseline="0">
                <a:solidFill>
                  <a:srgbClr val="172474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nl-NL" dirty="0"/>
              <a:t>Bedankt voor uw aandacht!</a:t>
            </a:r>
          </a:p>
        </p:txBody>
      </p:sp>
      <p:sp>
        <p:nvSpPr>
          <p:cNvPr id="17" name="Tijdelijke aanduiding voor tekst 12"/>
          <p:cNvSpPr>
            <a:spLocks noGrp="1"/>
          </p:cNvSpPr>
          <p:nvPr>
            <p:ph type="body" sz="quarter" idx="10" hasCustomPrompt="1"/>
          </p:nvPr>
        </p:nvSpPr>
        <p:spPr>
          <a:xfrm>
            <a:off x="360553" y="3429001"/>
            <a:ext cx="3744912" cy="437402"/>
          </a:xfrm>
        </p:spPr>
        <p:txBody>
          <a:bodyPr/>
          <a:lstStyle>
            <a:lvl1pPr marL="0" indent="0">
              <a:buFontTx/>
              <a:buNone/>
              <a:defRPr sz="2000" b="1" i="0" baseline="0">
                <a:solidFill>
                  <a:srgbClr val="007AC3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nl-NL" dirty="0"/>
              <a:t>Voornaam Achternaam</a:t>
            </a:r>
          </a:p>
        </p:txBody>
      </p:sp>
      <p:sp>
        <p:nvSpPr>
          <p:cNvPr id="18" name="Tijdelijke aanduiding voor tekst 12"/>
          <p:cNvSpPr>
            <a:spLocks noGrp="1"/>
          </p:cNvSpPr>
          <p:nvPr>
            <p:ph type="body" sz="quarter" idx="11" hasCustomPrompt="1"/>
          </p:nvPr>
        </p:nvSpPr>
        <p:spPr>
          <a:xfrm>
            <a:off x="360552" y="3866402"/>
            <a:ext cx="3744913" cy="426694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7AC3"/>
              </a:buClr>
              <a:buSzPct val="75000"/>
              <a:buFontTx/>
              <a:buNone/>
              <a:tabLst/>
              <a:defRPr sz="2000" b="0" i="1">
                <a:solidFill>
                  <a:srgbClr val="007AC3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nl-NL" dirty="0"/>
              <a:t>Functie</a:t>
            </a:r>
          </a:p>
        </p:txBody>
      </p:sp>
      <p:sp>
        <p:nvSpPr>
          <p:cNvPr id="19" name="Tijdelijke aanduiding voor tekst 12"/>
          <p:cNvSpPr>
            <a:spLocks noGrp="1"/>
          </p:cNvSpPr>
          <p:nvPr>
            <p:ph type="body" sz="quarter" idx="12" hasCustomPrompt="1"/>
          </p:nvPr>
        </p:nvSpPr>
        <p:spPr>
          <a:xfrm>
            <a:off x="363265" y="4730498"/>
            <a:ext cx="3744913" cy="426694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7AC3"/>
              </a:buClr>
              <a:buSzPct val="75000"/>
              <a:buFontTx/>
              <a:buNone/>
              <a:tabLst/>
              <a:defRPr sz="2000" b="0" i="0">
                <a:solidFill>
                  <a:srgbClr val="007AC3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nl-NL" dirty="0"/>
              <a:t>E-mail: emailadres </a:t>
            </a:r>
          </a:p>
        </p:txBody>
      </p:sp>
    </p:spTree>
    <p:extLst>
      <p:ext uri="{BB962C8B-B14F-4D97-AF65-F5344CB8AC3E}">
        <p14:creationId xmlns:p14="http://schemas.microsoft.com/office/powerpoint/2010/main" val="315620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71856" y="500062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dirty="0"/>
              <a:t>Titelstijl van model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1856" y="1804162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1/3/2026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65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5" r:id="rId2"/>
    <p:sldLayoutId id="214748369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rgbClr val="172474"/>
          </a:solidFill>
          <a:latin typeface="Arial" charset="0"/>
          <a:ea typeface="Arial" charset="0"/>
          <a:cs typeface="Arial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007AC3"/>
        </a:buClr>
        <a:buSzPct val="70000"/>
        <a:buFont typeface=".LucidaGrandeUI" charset="0"/>
        <a:buChar char="►"/>
        <a:defRPr sz="2000" b="0" i="0" kern="1200">
          <a:solidFill>
            <a:srgbClr val="172474"/>
          </a:solidFill>
          <a:latin typeface="Arial" charset="0"/>
          <a:ea typeface="Arial" charset="0"/>
          <a:cs typeface="Arial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7AC3"/>
        </a:buClr>
        <a:buSzPct val="70000"/>
        <a:buFont typeface=".LucidaGrandeUI" charset="0"/>
        <a:buChar char="►"/>
        <a:defRPr sz="2000" b="0" i="0" kern="1200">
          <a:solidFill>
            <a:srgbClr val="172474"/>
          </a:solidFill>
          <a:latin typeface="Arial" charset="0"/>
          <a:ea typeface="Arial" charset="0"/>
          <a:cs typeface="Arial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7AC3"/>
        </a:buClr>
        <a:buSzPct val="70000"/>
        <a:buFont typeface=".LucidaGrandeUI" charset="0"/>
        <a:buChar char="►"/>
        <a:defRPr sz="2000" b="0" i="0" kern="1200">
          <a:solidFill>
            <a:srgbClr val="172474"/>
          </a:solidFill>
          <a:latin typeface="Arial" charset="0"/>
          <a:ea typeface="Arial" charset="0"/>
          <a:cs typeface="Arial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7AC3"/>
        </a:buClr>
        <a:buSzPct val="70000"/>
        <a:buFont typeface=".LucidaGrandeUI" charset="0"/>
        <a:buChar char="►"/>
        <a:defRPr sz="2000" b="0" i="0" kern="1200">
          <a:solidFill>
            <a:srgbClr val="172474"/>
          </a:solidFill>
          <a:latin typeface="Arial" charset="0"/>
          <a:ea typeface="Arial" charset="0"/>
          <a:cs typeface="Arial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7AC3"/>
        </a:buClr>
        <a:buSzPct val="70000"/>
        <a:buFont typeface=".LucidaGrandeUI" charset="0"/>
        <a:buChar char="►"/>
        <a:defRPr sz="2000" b="0" i="0" kern="1200">
          <a:solidFill>
            <a:srgbClr val="172474"/>
          </a:solidFill>
          <a:latin typeface="Arial" charset="0"/>
          <a:ea typeface="Arial" charset="0"/>
          <a:cs typeface="Arial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5019" userDrawn="1">
          <p15:clr>
            <a:srgbClr val="F26B43"/>
          </p15:clr>
        </p15:guide>
        <p15:guide id="2" pos="2661" userDrawn="1">
          <p15:clr>
            <a:srgbClr val="F26B43"/>
          </p15:clr>
        </p15:guide>
        <p15:guide id="3" orient="horz" pos="572" userDrawn="1">
          <p15:clr>
            <a:srgbClr val="F26B43"/>
          </p15:clr>
        </p15:guide>
        <p15:guide id="4" orient="horz" pos="3748" userDrawn="1">
          <p15:clr>
            <a:srgbClr val="F26B43"/>
          </p15:clr>
        </p15:guide>
        <p15:guide id="5" pos="3840" userDrawn="1">
          <p15:clr>
            <a:srgbClr val="F26B43"/>
          </p15:clr>
        </p15:guide>
        <p15:guide id="6" orient="horz" pos="2160" userDrawn="1">
          <p15:clr>
            <a:srgbClr val="F26B43"/>
          </p15:clr>
        </p15:guide>
        <p15:guide id="7" pos="7355" userDrawn="1">
          <p15:clr>
            <a:srgbClr val="F26B43"/>
          </p15:clr>
        </p15:guide>
        <p15:guide id="8" pos="27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Logistiek Proces Doorstroomtoets po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/>
              <a:t>Issues onbekende leerlingen bij het aanleveren van voorlopig schooladviezen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nl-NL" dirty="0"/>
              <a:t>2 januari 2026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nl-NL" dirty="0"/>
              <a:t>Jos van der Arend</a:t>
            </a:r>
          </a:p>
        </p:txBody>
      </p:sp>
    </p:spTree>
    <p:extLst>
      <p:ext uri="{BB962C8B-B14F-4D97-AF65-F5344CB8AC3E}">
        <p14:creationId xmlns:p14="http://schemas.microsoft.com/office/powerpoint/2010/main" val="5904887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4F4964-960B-E817-18D6-60BCCB4CB9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77B3C23-74C0-4F10-00A2-A2CE8EA4C2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>Voorlopig schooladviezen aanleveren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EE18A61-3AB8-0EE1-CDEC-637C68DB3CC1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366769" y="1772814"/>
            <a:ext cx="10579654" cy="5085185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95000"/>
              </a:lnSpc>
              <a:spcBef>
                <a:spcPts val="800"/>
              </a:spcBef>
            </a:pPr>
            <a:r>
              <a:rPr lang="nl-NL" dirty="0"/>
              <a:t>Aanleveren voorlopig schooladviezen door LAS (School) bij Toetssysteem </a:t>
            </a:r>
            <a:br>
              <a:rPr lang="nl-NL" dirty="0"/>
            </a:br>
            <a:r>
              <a:rPr lang="nl-NL" dirty="0"/>
              <a:t>(toetsaanbieder) door operatie </a:t>
            </a:r>
            <a:r>
              <a:rPr lang="nl-NL" b="1" dirty="0"/>
              <a:t>POST /registreren-schooladviezen </a:t>
            </a:r>
            <a:r>
              <a:rPr lang="nl-NL" dirty="0"/>
              <a:t>met </a:t>
            </a:r>
            <a:br>
              <a:rPr lang="nl-NL" dirty="0"/>
            </a:br>
            <a:r>
              <a:rPr lang="nl-NL" dirty="0"/>
              <a:t>het verzoek de adviezen te registreren.</a:t>
            </a:r>
          </a:p>
          <a:p>
            <a:pPr>
              <a:lnSpc>
                <a:spcPct val="95000"/>
              </a:lnSpc>
              <a:spcBef>
                <a:spcPts val="800"/>
              </a:spcBef>
            </a:pPr>
            <a:r>
              <a:rPr lang="nl-NL" dirty="0"/>
              <a:t>Aanleveren tussen 10 januari en 15 februari.</a:t>
            </a:r>
          </a:p>
          <a:p>
            <a:pPr>
              <a:lnSpc>
                <a:spcPct val="95000"/>
              </a:lnSpc>
              <a:spcBef>
                <a:spcPts val="800"/>
              </a:spcBef>
            </a:pPr>
            <a:r>
              <a:rPr lang="nl-NL" dirty="0"/>
              <a:t>De voorlopig schooladviezen zitten in het </a:t>
            </a:r>
            <a:r>
              <a:rPr lang="nl-NL" b="1" dirty="0"/>
              <a:t>verzoekbericht  </a:t>
            </a:r>
            <a:br>
              <a:rPr lang="nl-NL" b="1" dirty="0"/>
            </a:br>
            <a:r>
              <a:rPr lang="nl-NL" b="1" dirty="0"/>
              <a:t>“Schooladviezenlijst” </a:t>
            </a:r>
            <a:r>
              <a:rPr lang="nl-NL" dirty="0"/>
              <a:t>via metagegevens, groepsidentificatie en </a:t>
            </a:r>
            <a:br>
              <a:rPr lang="nl-NL" dirty="0"/>
            </a:br>
            <a:r>
              <a:rPr lang="nl-NL" dirty="0"/>
              <a:t>een lijst van objecten </a:t>
            </a:r>
            <a:r>
              <a:rPr lang="nl-NL" dirty="0" err="1"/>
              <a:t>AdviesEntry</a:t>
            </a:r>
            <a:r>
              <a:rPr lang="nl-NL" dirty="0"/>
              <a:t> (combi leerling en schooladvies).</a:t>
            </a:r>
          </a:p>
          <a:p>
            <a:pPr>
              <a:lnSpc>
                <a:spcPct val="95000"/>
              </a:lnSpc>
              <a:spcBef>
                <a:spcPts val="800"/>
              </a:spcBef>
            </a:pPr>
            <a:r>
              <a:rPr lang="nl-NL" dirty="0"/>
              <a:t>De </a:t>
            </a:r>
            <a:r>
              <a:rPr lang="nl-NL" dirty="0" err="1"/>
              <a:t>voorgedefinieerde</a:t>
            </a:r>
            <a:r>
              <a:rPr lang="nl-NL" dirty="0"/>
              <a:t> reacties van het </a:t>
            </a:r>
            <a:r>
              <a:rPr lang="nl-NL" b="1" dirty="0"/>
              <a:t>antwoordbericht </a:t>
            </a:r>
            <a:r>
              <a:rPr lang="nl-NL" dirty="0"/>
              <a:t>zijn: </a:t>
            </a:r>
          </a:p>
          <a:p>
            <a:pPr>
              <a:lnSpc>
                <a:spcPct val="95000"/>
              </a:lnSpc>
              <a:spcBef>
                <a:spcPts val="800"/>
              </a:spcBef>
            </a:pPr>
            <a:endParaRPr lang="nl-NL" dirty="0"/>
          </a:p>
          <a:p>
            <a:pPr>
              <a:lnSpc>
                <a:spcPct val="95000"/>
              </a:lnSpc>
              <a:spcBef>
                <a:spcPts val="800"/>
              </a:spcBef>
            </a:pPr>
            <a:endParaRPr lang="nl-NL" dirty="0"/>
          </a:p>
          <a:p>
            <a:pPr>
              <a:lnSpc>
                <a:spcPct val="95000"/>
              </a:lnSpc>
              <a:spcBef>
                <a:spcPts val="800"/>
              </a:spcBef>
            </a:pPr>
            <a:endParaRPr lang="nl-NL" dirty="0"/>
          </a:p>
          <a:p>
            <a:pPr>
              <a:lnSpc>
                <a:spcPct val="95000"/>
              </a:lnSpc>
              <a:spcBef>
                <a:spcPts val="800"/>
              </a:spcBef>
            </a:pPr>
            <a:endParaRPr lang="nl-NL" dirty="0"/>
          </a:p>
          <a:p>
            <a:pPr>
              <a:lnSpc>
                <a:spcPct val="95000"/>
              </a:lnSpc>
              <a:spcBef>
                <a:spcPts val="800"/>
              </a:spcBef>
            </a:pPr>
            <a:endParaRPr lang="nl-NL" dirty="0"/>
          </a:p>
          <a:p>
            <a:pPr>
              <a:lnSpc>
                <a:spcPct val="95000"/>
              </a:lnSpc>
              <a:spcBef>
                <a:spcPts val="800"/>
              </a:spcBef>
            </a:pPr>
            <a:endParaRPr lang="nl-NL" dirty="0"/>
          </a:p>
          <a:p>
            <a:pPr>
              <a:lnSpc>
                <a:spcPct val="95000"/>
              </a:lnSpc>
              <a:spcBef>
                <a:spcPts val="800"/>
              </a:spcBef>
            </a:pPr>
            <a:r>
              <a:rPr lang="nl-NL" dirty="0"/>
              <a:t>De inhoud van het bericht is een meldingstekst met de toelichting waarom het verzoek wel of niet geslaagd is. Deze toelichting zou moeten corresponderen met de meldingstekst uit de </a:t>
            </a:r>
            <a:r>
              <a:rPr lang="nl-NL" dirty="0" err="1"/>
              <a:t>specs</a:t>
            </a:r>
            <a:r>
              <a:rPr lang="nl-NL" dirty="0"/>
              <a:t> bij de betreffende statuscode (zie kolom “Beschrijving”).</a:t>
            </a:r>
          </a:p>
        </p:txBody>
      </p:sp>
      <p:pic>
        <p:nvPicPr>
          <p:cNvPr id="5" name="Afbeelding 4" descr="Afbeelding met tekst, schermopname, Lettertype, nummer&#10;&#10;Door AI gegenereerde inhoud is mogelijk onjuist.">
            <a:extLst>
              <a:ext uri="{FF2B5EF4-FFF2-40B4-BE49-F238E27FC236}">
                <a16:creationId xmlns:a16="http://schemas.microsoft.com/office/drawing/2014/main" id="{C07D0919-5622-1C8D-35F5-784667BF6F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1778" y="3903504"/>
            <a:ext cx="6713802" cy="1638442"/>
          </a:xfrm>
          <a:prstGeom prst="rect">
            <a:avLst/>
          </a:prstGeom>
        </p:spPr>
      </p:pic>
      <p:pic>
        <p:nvPicPr>
          <p:cNvPr id="7" name="Afbeelding 6" descr="Afbeelding met tekst, schermopname, Lettertype, nummer&#10;&#10;Door AI gegenereerde inhoud is mogelijk onjuist.">
            <a:extLst>
              <a:ext uri="{FF2B5EF4-FFF2-40B4-BE49-F238E27FC236}">
                <a16:creationId xmlns:a16="http://schemas.microsoft.com/office/drawing/2014/main" id="{23AD9DC5-4ABA-5A68-E4CB-5D39142A39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97966" y="1772815"/>
            <a:ext cx="2827265" cy="2194750"/>
          </a:xfrm>
          <a:prstGeom prst="rect">
            <a:avLst/>
          </a:prstGeom>
        </p:spPr>
      </p:pic>
      <p:pic>
        <p:nvPicPr>
          <p:cNvPr id="6" name="Afbeelding 5" descr="Afbeelding met tekst, schermopname, Lettertype, nummer&#10;&#10;Door AI gegenereerde inhoud is mogelijk onjuist.">
            <a:extLst>
              <a:ext uri="{FF2B5EF4-FFF2-40B4-BE49-F238E27FC236}">
                <a16:creationId xmlns:a16="http://schemas.microsoft.com/office/drawing/2014/main" id="{B15086FD-62D3-DC21-4002-FEB60890D05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41925" y="3967565"/>
            <a:ext cx="2783305" cy="1510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12337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>Issues onbekende leerlingen bij Aanleveren </a:t>
            </a:r>
            <a:r>
              <a:rPr lang="nl-NL"/>
              <a:t>van voorlopig </a:t>
            </a:r>
            <a:r>
              <a:rPr lang="nl-NL" dirty="0"/>
              <a:t>schooladviezen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0"/>
          </p:nvPr>
        </p:nvSpPr>
        <p:spPr>
          <a:xfrm>
            <a:off x="366770" y="1772815"/>
            <a:ext cx="11159945" cy="4944508"/>
          </a:xfrm>
        </p:spPr>
        <p:txBody>
          <a:bodyPr>
            <a:normAutofit lnSpcReduction="10000"/>
          </a:bodyPr>
          <a:lstStyle/>
          <a:p>
            <a:pPr marL="896938" indent="-896938">
              <a:buNone/>
            </a:pPr>
            <a:r>
              <a:rPr lang="nl-NL" b="1" dirty="0"/>
              <a:t>Issue 1</a:t>
            </a:r>
            <a:r>
              <a:rPr lang="nl-NL" dirty="0"/>
              <a:t>: Wanneer bij verwerking een leerling onbekend is in het Toetssysteem dan wordt soms alleen dit advies van deze onbekende leerling niet verwerkt en soms wordt de hele lijst niet verwerkt.</a:t>
            </a:r>
          </a:p>
          <a:p>
            <a:pPr marL="896938" indent="0">
              <a:buNone/>
            </a:pPr>
            <a:r>
              <a:rPr lang="nl-NL" b="1" dirty="0"/>
              <a:t>Voorstel</a:t>
            </a:r>
            <a:r>
              <a:rPr lang="nl-NL" dirty="0"/>
              <a:t>: Toevoegen aan de </a:t>
            </a:r>
            <a:r>
              <a:rPr lang="nl-NL" dirty="0" err="1"/>
              <a:t>specs</a:t>
            </a:r>
            <a:r>
              <a:rPr lang="nl-NL" dirty="0"/>
              <a:t> dat de adviezen van onbekende leerlingen niet kunnen worden verwerkt, maar dat alle adviezen van bekende leerlingen moeten worden verwerkt.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896938" indent="-896938">
              <a:buNone/>
            </a:pPr>
            <a:r>
              <a:rPr lang="nl-NL" b="1" dirty="0"/>
              <a:t>Issue 2</a:t>
            </a:r>
            <a:r>
              <a:rPr lang="nl-NL" dirty="0"/>
              <a:t>: Wanneer een leerling onbekend is in het Toetssysteem wordt soms statuscode 202 en soms statuscode 404 teruggegeven. In geval van 404 wordt het antwoordbericht bijgesteld/uitgebreid met bijvoorbeeld  ’</a:t>
            </a:r>
            <a:r>
              <a:rPr lang="nl-NL" dirty="0" err="1"/>
              <a:t>null</a:t>
            </a:r>
            <a:r>
              <a:rPr lang="nl-NL" dirty="0"/>
              <a:t>’ of welk LAS-</a:t>
            </a:r>
            <a:r>
              <a:rPr lang="nl-NL" dirty="0" err="1"/>
              <a:t>key</a:t>
            </a:r>
            <a:r>
              <a:rPr lang="nl-NL" dirty="0"/>
              <a:t> niet bekend is.</a:t>
            </a:r>
          </a:p>
          <a:p>
            <a:pPr marL="896938" indent="0">
              <a:buNone/>
            </a:pPr>
            <a:r>
              <a:rPr lang="nl-NL" b="1" dirty="0"/>
              <a:t>Voorstel</a:t>
            </a:r>
            <a:r>
              <a:rPr lang="nl-NL" dirty="0"/>
              <a:t>: Toevoegen aan de </a:t>
            </a:r>
            <a:r>
              <a:rPr lang="nl-NL" dirty="0" err="1"/>
              <a:t>specs</a:t>
            </a:r>
            <a:r>
              <a:rPr lang="nl-NL" dirty="0"/>
              <a:t> dat wanneer er bij directe (synchrone) verwerking één of meer leerlingen onbekend zijn: </a:t>
            </a:r>
            <a:br>
              <a:rPr lang="nl-NL" dirty="0"/>
            </a:br>
            <a:r>
              <a:rPr lang="nl-NL" dirty="0"/>
              <a:t>(1) De statuscode 404 met melding “Bij verwerking van de adviezen zijn één of meer leerlingen onbekend” moet worden teruggegeven,</a:t>
            </a:r>
            <a:br>
              <a:rPr lang="nl-NL" dirty="0"/>
            </a:br>
            <a:r>
              <a:rPr lang="nl-NL" dirty="0"/>
              <a:t>(2) In het bericht wordt ook de lijst van LAS-</a:t>
            </a:r>
            <a:r>
              <a:rPr lang="nl-NL" dirty="0" err="1"/>
              <a:t>keys</a:t>
            </a:r>
            <a:r>
              <a:rPr lang="nl-NL" dirty="0"/>
              <a:t> van de onbekende leerlingen (waarvan het advies niet kon worden verwerkt).</a:t>
            </a:r>
          </a:p>
          <a:p>
            <a:pPr marL="896938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3286622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nl-NL" dirty="0"/>
              <a:t>Jos van der Arend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nl-NL" dirty="0"/>
              <a:t>Senior informatieanalist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nl-NL" dirty="0"/>
              <a:t>J.vanderArend@Kennisnet.nl</a:t>
            </a:r>
          </a:p>
        </p:txBody>
      </p:sp>
    </p:spTree>
    <p:extLst>
      <p:ext uri="{BB962C8B-B14F-4D97-AF65-F5344CB8AC3E}">
        <p14:creationId xmlns:p14="http://schemas.microsoft.com/office/powerpoint/2010/main" val="1018778723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ennisnet GROEN 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07AC3"/>
      </a:accent1>
      <a:accent2>
        <a:srgbClr val="2E3192"/>
      </a:accent2>
      <a:accent3>
        <a:srgbClr val="72BE44"/>
      </a:accent3>
      <a:accent4>
        <a:srgbClr val="66AFDB"/>
      </a:accent4>
      <a:accent5>
        <a:srgbClr val="8283BE"/>
      </a:accent5>
      <a:accent6>
        <a:srgbClr val="AAD88F"/>
      </a:accent6>
      <a:hlink>
        <a:srgbClr val="007AC3"/>
      </a:hlink>
      <a:folHlink>
        <a:srgbClr val="007AC3"/>
      </a:folHlink>
    </a:clrScheme>
    <a:fontScheme name="Office-them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plate powerpointpresentatie groen" id="{C6223B40-A05A-445F-BD38-A372F245211D}" vid="{C7AAB3CE-7A71-496A-BCC5-02EFFF096689}"/>
    </a:ext>
  </a:extLst>
</a:theme>
</file>

<file path=ppt/theme/theme2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a5d683b-64e5-4da2-b9b8-e3d52bc39652" xsi:nil="true"/>
    <lcf76f155ced4ddcb4097134ff3c332f xmlns="911080b4-2fe7-475a-ac17-4403783e059d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EDB06C5D2EB654A84771CE9E5529457" ma:contentTypeVersion="13" ma:contentTypeDescription="Een nieuw document maken." ma:contentTypeScope="" ma:versionID="3a4bb85efcc27ed744ec0934e3438960">
  <xsd:schema xmlns:xsd="http://www.w3.org/2001/XMLSchema" xmlns:xs="http://www.w3.org/2001/XMLSchema" xmlns:p="http://schemas.microsoft.com/office/2006/metadata/properties" xmlns:ns2="911080b4-2fe7-475a-ac17-4403783e059d" xmlns:ns3="0a5d683b-64e5-4da2-b9b8-e3d52bc39652" targetNamespace="http://schemas.microsoft.com/office/2006/metadata/properties" ma:root="true" ma:fieldsID="b1ba5560888009f33129a9a360635f5a" ns2:_="" ns3:_="">
    <xsd:import namespace="911080b4-2fe7-475a-ac17-4403783e059d"/>
    <xsd:import namespace="0a5d683b-64e5-4da2-b9b8-e3d52bc3965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1080b4-2fe7-475a-ac17-4403783e059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Afbeeldingtags" ma:readOnly="false" ma:fieldId="{5cf76f15-5ced-4ddc-b409-7134ff3c332f}" ma:taxonomyMulti="true" ma:sspId="199ab15d-996d-49bb-af37-1ae2e5a9148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a5d683b-64e5-4da2-b9b8-e3d52bc3965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f87b8e20-9748-4e22-86ec-b21bfff6a9cf}" ma:internalName="TaxCatchAll" ma:showField="CatchAllData" ma:web="0a5d683b-64e5-4da2-b9b8-e3d52bc3965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15864C8-55D1-458A-8F56-F8A67DE1AB7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446A742-5916-48E1-B437-81D16B1463E9}">
  <ds:schemaRefs>
    <ds:schemaRef ds:uri="http://schemas.microsoft.com/office/2006/metadata/properties"/>
    <ds:schemaRef ds:uri="http://schemas.microsoft.com/office/infopath/2007/PartnerControls"/>
    <ds:schemaRef ds:uri="0a5d683b-64e5-4da2-b9b8-e3d52bc39652"/>
    <ds:schemaRef ds:uri="911080b4-2fe7-475a-ac17-4403783e059d"/>
  </ds:schemaRefs>
</ds:datastoreItem>
</file>

<file path=customXml/itemProps3.xml><?xml version="1.0" encoding="utf-8"?>
<ds:datastoreItem xmlns:ds="http://schemas.openxmlformats.org/officeDocument/2006/customXml" ds:itemID="{FC1EB816-2698-4A80-A777-0391C410FD1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11080b4-2fe7-475a-ac17-4403783e059d"/>
    <ds:schemaRef ds:uri="0a5d683b-64e5-4da2-b9b8-e3d52bc3965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Template powerpointpresentatie groen</Template>
  <TotalTime>0</TotalTime>
  <Words>335</Words>
  <Application>Microsoft Office PowerPoint</Application>
  <PresentationFormat>Breedbeeld</PresentationFormat>
  <Paragraphs>26</Paragraphs>
  <Slides>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8" baseType="lpstr">
      <vt:lpstr>.LucidaGrandeUI</vt:lpstr>
      <vt:lpstr>Arial</vt:lpstr>
      <vt:lpstr>Calibri</vt:lpstr>
      <vt:lpstr>Kantoorthema</vt:lpstr>
      <vt:lpstr>Logistiek Proces Doorstroomtoets po</vt:lpstr>
      <vt:lpstr>Voorlopig schooladviezen aanleveren</vt:lpstr>
      <vt:lpstr>Issues onbekende leerlingen bij Aanleveren van voorlopig schooladviezen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Jos van der Arend</dc:creator>
  <cp:lastModifiedBy>Brian Dommisse</cp:lastModifiedBy>
  <cp:revision>1</cp:revision>
  <dcterms:created xsi:type="dcterms:W3CDTF">2026-01-02T16:37:28Z</dcterms:created>
  <dcterms:modified xsi:type="dcterms:W3CDTF">2026-01-03T12:04:20Z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0x0101007EDB06C5D2EB654A84771CE9E5529457</vt:lpwstr>
  </property>
  <property fmtid="{D5CDD505-2E9C-101B-9397-08002B2CF9AE}" pid="3" name="MediaServiceImageTags">
    <vt:lpwstr/>
  </property>
</Properties>
</file>