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48" r:id="rId4"/>
  </p:sldMasterIdLst>
  <p:notesMasterIdLst>
    <p:notesMasterId r:id="rId11"/>
  </p:notesMasterIdLst>
  <p:sldIdLst>
    <p:sldId id="256" r:id="rId5"/>
    <p:sldId id="380" r:id="rId6"/>
    <p:sldId id="749" r:id="rId7"/>
    <p:sldId id="750" r:id="rId8"/>
    <p:sldId id="751" r:id="rId9"/>
    <p:sldId id="752" r:id="rId10"/>
  </p:sldIdLst>
  <p:sldSz cx="9144000" cy="6858000" type="screen4x3"/>
  <p:notesSz cx="6669088" cy="9872663"/>
  <p:defaultText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572">
          <p15:clr>
            <a:srgbClr val="A4A3A4"/>
          </p15:clr>
        </p15:guide>
        <p15:guide id="2">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C56CE1C-3DC3-D03A-F8CA-3C456914F601}" name="Marjan Frijns" initials="MF" userId="S::M.Frijns@kennisnet.nl::f0faf449-f34a-4e67-97a4-4ce54970a832" providerId="AD"/>
  <p188:author id="{460D8C25-C5C1-44DB-49B1-DA895A7B63BC}" name="Erik Borgers" initials="EB" userId="S::E.Borgers@kennisnet.nl::946881a1-aca0-4363-a396-a84c6e95d36e" providerId="AD"/>
  <p188:author id="{25EC7F4E-74BC-7D83-9572-29198AD2058D}" name="Don de Lange" initials="DdL" userId="Don de Lange" providerId="None"/>
  <p188:author id="{1235A67E-F303-4524-28BC-702E7A1C2786}" name="Brian Dommisse" initials="BD" userId="S::b.dommisse@kennisnet.nl::c37fd6d2-ed16-4115-bd6e-68ba570e5f59" providerId="AD"/>
  <p188:author id="{49699CCE-461A-422C-2A86-B5BF751402EB}" name="Don de Lange" initials="DL" userId="S::d.delange@kennisnet.nl::a2bf6dc0-eb8f-498d-ba0f-ed49db6f8610" providerId="AD"/>
  <p188:author id="{32DF28F0-9BB3-8AA5-2393-89BA07ABB6EB}" name="Erik Borgers" initials="EB" userId="S::e.borgers@kennisnet.nl::946881a1-aca0-4363-a396-a84c6e95d36e"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Erwin Reinhoud" initials="ER" lastIdx="0" clrIdx="0">
    <p:extLst>
      <p:ext uri="{19B8F6BF-5375-455C-9EA6-DF929625EA0E}">
        <p15:presenceInfo xmlns:p15="http://schemas.microsoft.com/office/powerpoint/2012/main" userId="Erwin Reinhoud"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FA67E"/>
    <a:srgbClr val="00B050"/>
    <a:srgbClr val="0C8263"/>
    <a:srgbClr val="4F81BD"/>
    <a:srgbClr val="ABC3DF"/>
    <a:srgbClr val="31859C"/>
    <a:srgbClr val="B0EECB"/>
    <a:srgbClr val="44D883"/>
    <a:srgbClr val="9FB7CC"/>
    <a:srgbClr val="4CB4A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ijl, gemiddeld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D7AC3CCA-C797-4891-BE02-D94E43425B78}" styleName="Stijl, gemiddeld 4">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w="12700" cmpd="sng">
              <a:solidFill>
                <a:schemeClr val="dk1"/>
              </a:solid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25400" cmpd="sng">
              <a:solidFill>
                <a:schemeClr val="dk1"/>
              </a:solidFill>
            </a:ln>
          </a:top>
        </a:tcBdr>
        <a:fill>
          <a:solidFill>
            <a:schemeClr val="dk1">
              <a:tint val="20000"/>
            </a:schemeClr>
          </a:solidFill>
        </a:fill>
      </a:tcStyle>
    </a:lastRow>
    <a:firstRow>
      <a:tcTxStyle b="on"/>
      <a:tcStyle>
        <a:tcBdr/>
        <a:fill>
          <a:solidFill>
            <a:schemeClr val="dk1">
              <a:tint val="20000"/>
            </a:schemeClr>
          </a:solidFill>
        </a:fill>
      </a:tcStyle>
    </a:firstRow>
  </a:tblStyle>
  <a:tblStyle styleId="{0505E3EF-67EA-436B-97B2-0124C06EBD24}" styleName="Stijl, gemiddeld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8799B23B-EC83-4686-B30A-512413B5E67A}" styleName="Stijl, licht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 styleId="{5202B0CA-FC54-4496-8BCA-5EF66A818D29}" styleName="Stijl, donker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F5AB1C69-6EDB-4FF4-983F-18BD219EF322}" styleName="Stijl, gemiddeld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Stijl, gemiddeld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E8034E78-7F5D-4C2E-B375-FC64B27BC917}" styleName="Stijl, donker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073A0DAA-6AF3-43AB-8588-CEC1D06C72B9}" styleName="Stijl, gemiddeld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5" d="100"/>
          <a:sy n="105" d="100"/>
        </p:scale>
        <p:origin x="1794" y="96"/>
      </p:cViewPr>
      <p:guideLst>
        <p:guide orient="horz" pos="572"/>
        <p:guide/>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presProps" Target="presProps.xml"/><Relationship Id="rId18" Type="http://schemas.microsoft.com/office/2018/10/relationships/authors" Target="authors.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commentAuthors" Target="commentAuthors.xml"/><Relationship Id="rId17" Type="http://schemas.microsoft.com/office/2016/11/relationships/changesInfo" Target="changesInfos/changesInfo1.xml"/><Relationship Id="rId2" Type="http://schemas.openxmlformats.org/officeDocument/2006/relationships/customXml" Target="../customXml/item2.xml"/><Relationship Id="rId16"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theme" Target="theme/theme1.xml"/><Relationship Id="rId10" Type="http://schemas.openxmlformats.org/officeDocument/2006/relationships/slide" Target="slides/slide6.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rian Dommisse" userId="c37fd6d2-ed16-4115-bd6e-68ba570e5f59" providerId="ADAL" clId="{4EDE091C-CC3A-4FBC-B97E-D89E66EF0174}"/>
    <pc:docChg chg="undo custSel modSld">
      <pc:chgData name="Brian Dommisse" userId="c37fd6d2-ed16-4115-bd6e-68ba570e5f59" providerId="ADAL" clId="{4EDE091C-CC3A-4FBC-B97E-D89E66EF0174}" dt="2026-10-06T09:46:21.221" v="86" actId="20577"/>
      <pc:docMkLst>
        <pc:docMk/>
      </pc:docMkLst>
      <pc:sldChg chg="modSp">
        <pc:chgData name="Brian Dommisse" userId="c37fd6d2-ed16-4115-bd6e-68ba570e5f59" providerId="ADAL" clId="{4EDE091C-CC3A-4FBC-B97E-D89E66EF0174}" dt="2026-10-01T13:15:49.903" v="1"/>
        <pc:sldMkLst>
          <pc:docMk/>
          <pc:sldMk cId="1251498331" sldId="749"/>
        </pc:sldMkLst>
        <pc:spChg chg="mod">
          <ac:chgData name="Brian Dommisse" userId="c37fd6d2-ed16-4115-bd6e-68ba570e5f59" providerId="ADAL" clId="{4EDE091C-CC3A-4FBC-B97E-D89E66EF0174}" dt="2026-10-01T13:15:49.903" v="1"/>
          <ac:spMkLst>
            <pc:docMk/>
            <pc:sldMk cId="1251498331" sldId="749"/>
            <ac:spMk id="12" creationId="{24E2C4B6-84A5-4565-9664-88A9D10C2F0C}"/>
          </ac:spMkLst>
        </pc:spChg>
      </pc:sldChg>
      <pc:sldChg chg="modSp mod">
        <pc:chgData name="Brian Dommisse" userId="c37fd6d2-ed16-4115-bd6e-68ba570e5f59" providerId="ADAL" clId="{4EDE091C-CC3A-4FBC-B97E-D89E66EF0174}" dt="2026-10-06T09:46:21.221" v="86" actId="20577"/>
        <pc:sldMkLst>
          <pc:docMk/>
          <pc:sldMk cId="4155342801" sldId="750"/>
        </pc:sldMkLst>
        <pc:spChg chg="mod">
          <ac:chgData name="Brian Dommisse" userId="c37fd6d2-ed16-4115-bd6e-68ba570e5f59" providerId="ADAL" clId="{4EDE091C-CC3A-4FBC-B97E-D89E66EF0174}" dt="2026-10-06T09:46:21.221" v="86" actId="20577"/>
          <ac:spMkLst>
            <pc:docMk/>
            <pc:sldMk cId="4155342801" sldId="750"/>
            <ac:spMk id="12" creationId="{FA98B270-621B-7105-701F-778103D1D472}"/>
          </ac:spMkLst>
        </pc:spChg>
      </pc:sldChg>
      <pc:sldChg chg="modSp">
        <pc:chgData name="Brian Dommisse" userId="c37fd6d2-ed16-4115-bd6e-68ba570e5f59" providerId="ADAL" clId="{4EDE091C-CC3A-4FBC-B97E-D89E66EF0174}" dt="2026-10-01T14:27:25.030" v="9"/>
        <pc:sldMkLst>
          <pc:docMk/>
          <pc:sldMk cId="3378698532" sldId="751"/>
        </pc:sldMkLst>
        <pc:spChg chg="mod">
          <ac:chgData name="Brian Dommisse" userId="c37fd6d2-ed16-4115-bd6e-68ba570e5f59" providerId="ADAL" clId="{4EDE091C-CC3A-4FBC-B97E-D89E66EF0174}" dt="2026-10-01T14:27:25.030" v="9"/>
          <ac:spMkLst>
            <pc:docMk/>
            <pc:sldMk cId="3378698532" sldId="751"/>
            <ac:spMk id="12" creationId="{B074E002-C4C0-E77F-6CC6-A2C0D7AAB42B}"/>
          </ac:spMkLst>
        </pc:spChg>
        <pc:spChg chg="mod">
          <ac:chgData name="Brian Dommisse" userId="c37fd6d2-ed16-4115-bd6e-68ba570e5f59" providerId="ADAL" clId="{4EDE091C-CC3A-4FBC-B97E-D89E66EF0174}" dt="2026-10-01T13:19:18.122" v="5"/>
          <ac:spMkLst>
            <pc:docMk/>
            <pc:sldMk cId="3378698532" sldId="751"/>
            <ac:spMk id="37" creationId="{E7ADB8BB-9A42-6552-CBF5-DDB54F3762EE}"/>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2"/>
            <a:ext cx="2889938" cy="493633"/>
          </a:xfrm>
          <a:prstGeom prst="rect">
            <a:avLst/>
          </a:prstGeom>
        </p:spPr>
        <p:txBody>
          <a:bodyPr vert="horz" lIns="91440" tIns="45720" rIns="91440" bIns="45720" rtlCol="0"/>
          <a:lstStyle>
            <a:lvl1pPr algn="l">
              <a:defRPr sz="1200"/>
            </a:lvl1pPr>
          </a:lstStyle>
          <a:p>
            <a:endParaRPr lang="nl-NL"/>
          </a:p>
        </p:txBody>
      </p:sp>
      <p:sp>
        <p:nvSpPr>
          <p:cNvPr id="3" name="Tijdelijke aanduiding voor datum 2"/>
          <p:cNvSpPr>
            <a:spLocks noGrp="1"/>
          </p:cNvSpPr>
          <p:nvPr>
            <p:ph type="dt" idx="1"/>
          </p:nvPr>
        </p:nvSpPr>
        <p:spPr>
          <a:xfrm>
            <a:off x="3777607" y="2"/>
            <a:ext cx="2889938" cy="493633"/>
          </a:xfrm>
          <a:prstGeom prst="rect">
            <a:avLst/>
          </a:prstGeom>
        </p:spPr>
        <p:txBody>
          <a:bodyPr vert="horz" lIns="91440" tIns="45720" rIns="91440" bIns="45720" rtlCol="0"/>
          <a:lstStyle>
            <a:lvl1pPr algn="r">
              <a:defRPr sz="1200"/>
            </a:lvl1pPr>
          </a:lstStyle>
          <a:p>
            <a:fld id="{3A69CBBC-DC09-47FD-B522-E440532D34E6}" type="datetimeFigureOut">
              <a:rPr lang="nl-NL" smtClean="0"/>
              <a:t>6-10-2026</a:t>
            </a:fld>
            <a:endParaRPr lang="nl-NL"/>
          </a:p>
        </p:txBody>
      </p:sp>
      <p:sp>
        <p:nvSpPr>
          <p:cNvPr id="4" name="Tijdelijke aanduiding voor dia-afbeelding 3"/>
          <p:cNvSpPr>
            <a:spLocks noGrp="1" noRot="1" noChangeAspect="1"/>
          </p:cNvSpPr>
          <p:nvPr>
            <p:ph type="sldImg" idx="2"/>
          </p:nvPr>
        </p:nvSpPr>
        <p:spPr>
          <a:xfrm>
            <a:off x="866775" y="739775"/>
            <a:ext cx="4935538" cy="3703638"/>
          </a:xfrm>
          <a:prstGeom prst="rect">
            <a:avLst/>
          </a:prstGeom>
          <a:noFill/>
          <a:ln w="12700">
            <a:solidFill>
              <a:prstClr val="black"/>
            </a:solidFill>
          </a:ln>
        </p:spPr>
        <p:txBody>
          <a:bodyPr vert="horz" lIns="91440" tIns="45720" rIns="91440" bIns="45720" rtlCol="0" anchor="ctr"/>
          <a:lstStyle/>
          <a:p>
            <a:endParaRPr lang="nl-NL"/>
          </a:p>
        </p:txBody>
      </p:sp>
      <p:sp>
        <p:nvSpPr>
          <p:cNvPr id="5" name="Tijdelijke aanduiding voor notities 4"/>
          <p:cNvSpPr>
            <a:spLocks noGrp="1"/>
          </p:cNvSpPr>
          <p:nvPr>
            <p:ph type="body" sz="quarter" idx="3"/>
          </p:nvPr>
        </p:nvSpPr>
        <p:spPr>
          <a:xfrm>
            <a:off x="666909" y="4689515"/>
            <a:ext cx="5335270" cy="4442698"/>
          </a:xfrm>
          <a:prstGeom prst="rect">
            <a:avLst/>
          </a:prstGeom>
        </p:spPr>
        <p:txBody>
          <a:bodyPr vert="horz" lIns="91440" tIns="45720" rIns="91440" bIns="45720" rtlCol="0">
            <a:normAutofit/>
          </a:bodyPr>
          <a:lstStyle/>
          <a:p>
            <a:pPr lvl="0"/>
            <a:r>
              <a:rPr lang="nl-NL"/>
              <a:t>Klik om de modelstijlen te bewerken</a:t>
            </a:r>
          </a:p>
          <a:p>
            <a:pPr lvl="1"/>
            <a:r>
              <a:rPr lang="nl-NL"/>
              <a:t>Tweede niveau</a:t>
            </a:r>
          </a:p>
          <a:p>
            <a:pPr lvl="2"/>
            <a:r>
              <a:rPr lang="nl-NL"/>
              <a:t>Derde niveau</a:t>
            </a:r>
          </a:p>
          <a:p>
            <a:pPr lvl="3"/>
            <a:r>
              <a:rPr lang="nl-NL"/>
              <a:t>Vierde niveau</a:t>
            </a:r>
          </a:p>
          <a:p>
            <a:pPr lvl="4"/>
            <a:r>
              <a:rPr lang="nl-NL"/>
              <a:t>Vijfde niveau</a:t>
            </a:r>
          </a:p>
        </p:txBody>
      </p:sp>
      <p:sp>
        <p:nvSpPr>
          <p:cNvPr id="6" name="Tijdelijke aanduiding voor voettekst 5"/>
          <p:cNvSpPr>
            <a:spLocks noGrp="1"/>
          </p:cNvSpPr>
          <p:nvPr>
            <p:ph type="ftr" sz="quarter" idx="4"/>
          </p:nvPr>
        </p:nvSpPr>
        <p:spPr>
          <a:xfrm>
            <a:off x="0" y="9377318"/>
            <a:ext cx="2889938" cy="493633"/>
          </a:xfrm>
          <a:prstGeom prst="rect">
            <a:avLst/>
          </a:prstGeom>
        </p:spPr>
        <p:txBody>
          <a:bodyPr vert="horz" lIns="91440" tIns="45720" rIns="91440" bIns="45720" rtlCol="0" anchor="b"/>
          <a:lstStyle>
            <a:lvl1pPr algn="l">
              <a:defRPr sz="1200"/>
            </a:lvl1pPr>
          </a:lstStyle>
          <a:p>
            <a:endParaRPr lang="nl-NL"/>
          </a:p>
        </p:txBody>
      </p:sp>
      <p:sp>
        <p:nvSpPr>
          <p:cNvPr id="7" name="Tijdelijke aanduiding voor dianummer 6"/>
          <p:cNvSpPr>
            <a:spLocks noGrp="1"/>
          </p:cNvSpPr>
          <p:nvPr>
            <p:ph type="sldNum" sz="quarter" idx="5"/>
          </p:nvPr>
        </p:nvSpPr>
        <p:spPr>
          <a:xfrm>
            <a:off x="3777607" y="9377318"/>
            <a:ext cx="2889938" cy="493633"/>
          </a:xfrm>
          <a:prstGeom prst="rect">
            <a:avLst/>
          </a:prstGeom>
        </p:spPr>
        <p:txBody>
          <a:bodyPr vert="horz" lIns="91440" tIns="45720" rIns="91440" bIns="45720" rtlCol="0" anchor="b"/>
          <a:lstStyle>
            <a:lvl1pPr algn="r">
              <a:defRPr sz="1200"/>
            </a:lvl1pPr>
          </a:lstStyle>
          <a:p>
            <a:fld id="{0F210A85-94A9-4E0B-B02E-3DE6FAEC32F5}" type="slidenum">
              <a:rPr lang="nl-NL" smtClean="0"/>
              <a:t>‹nr.›</a:t>
            </a:fld>
            <a:endParaRPr lang="nl-NL"/>
          </a:p>
        </p:txBody>
      </p:sp>
    </p:spTree>
    <p:extLst>
      <p:ext uri="{BB962C8B-B14F-4D97-AF65-F5344CB8AC3E}">
        <p14:creationId xmlns:p14="http://schemas.microsoft.com/office/powerpoint/2010/main" val="14030726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endParaRPr lang="nl-NL"/>
          </a:p>
        </p:txBody>
      </p:sp>
      <p:sp>
        <p:nvSpPr>
          <p:cNvPr id="4" name="Tijdelijke aanduiding voor dianummer 3"/>
          <p:cNvSpPr>
            <a:spLocks noGrp="1"/>
          </p:cNvSpPr>
          <p:nvPr>
            <p:ph type="sldNum" sz="quarter" idx="10"/>
          </p:nvPr>
        </p:nvSpPr>
        <p:spPr/>
        <p:txBody>
          <a:bodyPr/>
          <a:lstStyle/>
          <a:p>
            <a:fld id="{0F210A85-94A9-4E0B-B02E-3DE6FAEC32F5}" type="slidenum">
              <a:rPr lang="nl-NL" smtClean="0"/>
              <a:t>1</a:t>
            </a:fld>
            <a:endParaRPr lang="nl-NL"/>
          </a:p>
        </p:txBody>
      </p:sp>
    </p:spTree>
    <p:extLst>
      <p:ext uri="{BB962C8B-B14F-4D97-AF65-F5344CB8AC3E}">
        <p14:creationId xmlns:p14="http://schemas.microsoft.com/office/powerpoint/2010/main" val="324205742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NL" sz="1000"/>
          </a:p>
        </p:txBody>
      </p:sp>
      <p:sp>
        <p:nvSpPr>
          <p:cNvPr id="4" name="Tijdelijke aanduiding voor dianummer 3"/>
          <p:cNvSpPr>
            <a:spLocks noGrp="1"/>
          </p:cNvSpPr>
          <p:nvPr>
            <p:ph type="sldNum" sz="quarter" idx="10"/>
          </p:nvPr>
        </p:nvSpPr>
        <p:spPr/>
        <p:txBody>
          <a:bodyPr/>
          <a:lstStyle/>
          <a:p>
            <a:fld id="{0F210A85-94A9-4E0B-B02E-3DE6FAEC32F5}" type="slidenum">
              <a:rPr lang="nl-NL" smtClean="0"/>
              <a:t>2</a:t>
            </a:fld>
            <a:endParaRPr lang="nl-NL"/>
          </a:p>
        </p:txBody>
      </p:sp>
    </p:spTree>
    <p:extLst>
      <p:ext uri="{BB962C8B-B14F-4D97-AF65-F5344CB8AC3E}">
        <p14:creationId xmlns:p14="http://schemas.microsoft.com/office/powerpoint/2010/main" val="17543011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NL" sz="1000"/>
          </a:p>
        </p:txBody>
      </p:sp>
      <p:sp>
        <p:nvSpPr>
          <p:cNvPr id="4" name="Tijdelijke aanduiding voor dianummer 3"/>
          <p:cNvSpPr>
            <a:spLocks noGrp="1"/>
          </p:cNvSpPr>
          <p:nvPr>
            <p:ph type="sldNum" sz="quarter" idx="10"/>
          </p:nvPr>
        </p:nvSpPr>
        <p:spPr/>
        <p:txBody>
          <a:bodyPr/>
          <a:lstStyle/>
          <a:p>
            <a:fld id="{0F210A85-94A9-4E0B-B02E-3DE6FAEC32F5}" type="slidenum">
              <a:rPr lang="nl-NL" smtClean="0"/>
              <a:t>3</a:t>
            </a:fld>
            <a:endParaRPr lang="nl-NL"/>
          </a:p>
        </p:txBody>
      </p:sp>
    </p:spTree>
    <p:extLst>
      <p:ext uri="{BB962C8B-B14F-4D97-AF65-F5344CB8AC3E}">
        <p14:creationId xmlns:p14="http://schemas.microsoft.com/office/powerpoint/2010/main" val="39976891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F3EE64-9195-1FE7-8072-79D806A27ED2}"/>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EE737370-15AD-326B-2D3D-7CBDFF142F7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92427D2-479E-82F7-B4C0-9E7515643CC0}"/>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NL" sz="1000"/>
          </a:p>
        </p:txBody>
      </p:sp>
      <p:sp>
        <p:nvSpPr>
          <p:cNvPr id="4" name="Tijdelijke aanduiding voor dianummer 3">
            <a:extLst>
              <a:ext uri="{FF2B5EF4-FFF2-40B4-BE49-F238E27FC236}">
                <a16:creationId xmlns:a16="http://schemas.microsoft.com/office/drawing/2014/main" id="{34CBA968-F29E-B059-5EEA-E7E89D298367}"/>
              </a:ext>
            </a:extLst>
          </p:cNvPr>
          <p:cNvSpPr>
            <a:spLocks noGrp="1"/>
          </p:cNvSpPr>
          <p:nvPr>
            <p:ph type="sldNum" sz="quarter" idx="10"/>
          </p:nvPr>
        </p:nvSpPr>
        <p:spPr/>
        <p:txBody>
          <a:bodyPr/>
          <a:lstStyle/>
          <a:p>
            <a:fld id="{0F210A85-94A9-4E0B-B02E-3DE6FAEC32F5}" type="slidenum">
              <a:rPr lang="nl-NL" smtClean="0"/>
              <a:t>4</a:t>
            </a:fld>
            <a:endParaRPr lang="nl-NL"/>
          </a:p>
        </p:txBody>
      </p:sp>
    </p:spTree>
    <p:extLst>
      <p:ext uri="{BB962C8B-B14F-4D97-AF65-F5344CB8AC3E}">
        <p14:creationId xmlns:p14="http://schemas.microsoft.com/office/powerpoint/2010/main" val="791808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73D5116-3DE9-AAE8-CDE9-8E6DAC068863}"/>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C110EFB4-DC2C-C7EC-513B-63143DE2FF73}"/>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8C08ED2-D5A3-049A-132E-16183E9AAD52}"/>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NL" sz="1000"/>
          </a:p>
        </p:txBody>
      </p:sp>
      <p:sp>
        <p:nvSpPr>
          <p:cNvPr id="4" name="Tijdelijke aanduiding voor dianummer 3">
            <a:extLst>
              <a:ext uri="{FF2B5EF4-FFF2-40B4-BE49-F238E27FC236}">
                <a16:creationId xmlns:a16="http://schemas.microsoft.com/office/drawing/2014/main" id="{4A00A46D-7531-39FA-1CF5-5AD2F334C98D}"/>
              </a:ext>
            </a:extLst>
          </p:cNvPr>
          <p:cNvSpPr>
            <a:spLocks noGrp="1"/>
          </p:cNvSpPr>
          <p:nvPr>
            <p:ph type="sldNum" sz="quarter" idx="10"/>
          </p:nvPr>
        </p:nvSpPr>
        <p:spPr/>
        <p:txBody>
          <a:bodyPr/>
          <a:lstStyle/>
          <a:p>
            <a:fld id="{0F210A85-94A9-4E0B-B02E-3DE6FAEC32F5}" type="slidenum">
              <a:rPr lang="nl-NL" smtClean="0"/>
              <a:t>5</a:t>
            </a:fld>
            <a:endParaRPr lang="nl-NL"/>
          </a:p>
        </p:txBody>
      </p:sp>
    </p:spTree>
    <p:extLst>
      <p:ext uri="{BB962C8B-B14F-4D97-AF65-F5344CB8AC3E}">
        <p14:creationId xmlns:p14="http://schemas.microsoft.com/office/powerpoint/2010/main" val="29728454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6A5A242-DB7F-DED6-24DE-EBA2750FDBB6}"/>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B40F3827-1F88-D8D5-2778-B37E52CB76F7}"/>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4765368B-BE94-82C6-24C8-982ED1EDF7FF}"/>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nl-NL" sz="1000"/>
          </a:p>
        </p:txBody>
      </p:sp>
      <p:sp>
        <p:nvSpPr>
          <p:cNvPr id="4" name="Tijdelijke aanduiding voor dianummer 3">
            <a:extLst>
              <a:ext uri="{FF2B5EF4-FFF2-40B4-BE49-F238E27FC236}">
                <a16:creationId xmlns:a16="http://schemas.microsoft.com/office/drawing/2014/main" id="{E5D5ED96-A393-E6B0-C888-2CA2D0DFF0D2}"/>
              </a:ext>
            </a:extLst>
          </p:cNvPr>
          <p:cNvSpPr>
            <a:spLocks noGrp="1"/>
          </p:cNvSpPr>
          <p:nvPr>
            <p:ph type="sldNum" sz="quarter" idx="10"/>
          </p:nvPr>
        </p:nvSpPr>
        <p:spPr/>
        <p:txBody>
          <a:bodyPr/>
          <a:lstStyle/>
          <a:p>
            <a:fld id="{0F210A85-94A9-4E0B-B02E-3DE6FAEC32F5}" type="slidenum">
              <a:rPr lang="nl-NL" smtClean="0"/>
              <a:t>6</a:t>
            </a:fld>
            <a:endParaRPr lang="nl-NL"/>
          </a:p>
        </p:txBody>
      </p:sp>
    </p:spTree>
    <p:extLst>
      <p:ext uri="{BB962C8B-B14F-4D97-AF65-F5344CB8AC3E}">
        <p14:creationId xmlns:p14="http://schemas.microsoft.com/office/powerpoint/2010/main" val="21598140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dia">
    <p:spTree>
      <p:nvGrpSpPr>
        <p:cNvPr id="1" name=""/>
        <p:cNvGrpSpPr/>
        <p:nvPr/>
      </p:nvGrpSpPr>
      <p:grpSpPr>
        <a:xfrm>
          <a:off x="0" y="0"/>
          <a:ext cx="0" cy="0"/>
          <a:chOff x="0" y="0"/>
          <a:chExt cx="0" cy="0"/>
        </a:xfrm>
      </p:grpSpPr>
      <p:sp>
        <p:nvSpPr>
          <p:cNvPr id="2" name="Titel 1"/>
          <p:cNvSpPr>
            <a:spLocks noGrp="1"/>
          </p:cNvSpPr>
          <p:nvPr>
            <p:ph type="ctrTitle"/>
          </p:nvPr>
        </p:nvSpPr>
        <p:spPr>
          <a:xfrm>
            <a:off x="685800" y="2130425"/>
            <a:ext cx="7772400" cy="1470025"/>
          </a:xfrm>
        </p:spPr>
        <p:txBody>
          <a:bodyPr/>
          <a:lstStyle/>
          <a:p>
            <a:r>
              <a:rPr lang="nl-NL"/>
              <a:t>Klik om het opmaakprofiel te bewerken</a:t>
            </a:r>
          </a:p>
        </p:txBody>
      </p:sp>
      <p:sp>
        <p:nvSpPr>
          <p:cNvPr id="3" name="Ondertitel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nl-NL"/>
              <a:t>Klik om het opmaakprofiel van de modelondertitel te bewerken</a:t>
            </a:r>
          </a:p>
        </p:txBody>
      </p:sp>
      <p:sp>
        <p:nvSpPr>
          <p:cNvPr id="4" name="Tijdelijke aanduiding voor datum 3"/>
          <p:cNvSpPr>
            <a:spLocks noGrp="1"/>
          </p:cNvSpPr>
          <p:nvPr>
            <p:ph type="dt" sz="half" idx="10"/>
          </p:nvPr>
        </p:nvSpPr>
        <p:spPr/>
        <p:txBody>
          <a:bodyPr/>
          <a:lstStyle/>
          <a:p>
            <a:fld id="{8638F0FA-503B-447F-A02E-6BF1D880434F}" type="datetimeFigureOut">
              <a:rPr lang="nl-NL" smtClean="0"/>
              <a:pPr/>
              <a:t>6-10-2026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C3EE7185-A582-4542-8FF0-969B3F80C0A5}" type="slidenum">
              <a:rPr lang="nl-NL" smtClean="0"/>
              <a:pPr/>
              <a:t>‹nr.›</a:t>
            </a:fld>
            <a:endParaRPr lang="nl-NL"/>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het opmaakprofiel te bewerken</a:t>
            </a:r>
          </a:p>
        </p:txBody>
      </p:sp>
      <p:sp>
        <p:nvSpPr>
          <p:cNvPr id="3" name="Tijdelijke aanduiding voor inhoud 2"/>
          <p:cNvSpPr>
            <a:spLocks noGrp="1"/>
          </p:cNvSpPr>
          <p:nvPr>
            <p:ph idx="1"/>
          </p:nvPr>
        </p:nvSpPr>
        <p:spPr/>
        <p:txBody>
          <a:bodyPr/>
          <a:lstStyle/>
          <a:p>
            <a:pPr lvl="0"/>
            <a:r>
              <a:rPr lang="nl-NL"/>
              <a:t>Klik om de opmaakprofielen van de modeltekst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8638F0FA-503B-447F-A02E-6BF1D880434F}" type="datetimeFigureOut">
              <a:rPr lang="nl-NL" smtClean="0"/>
              <a:pPr/>
              <a:t>6-10-2026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C3EE7185-A582-4542-8FF0-969B3F80C0A5}" type="slidenum">
              <a:rPr lang="nl-NL" smtClean="0"/>
              <a:pPr/>
              <a:t>‹nr.›</a:t>
            </a:fld>
            <a:endParaRPr lang="nl-NL"/>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ekop">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0"/>
            <a:ext cx="7772400" cy="1362075"/>
          </a:xfrm>
        </p:spPr>
        <p:txBody>
          <a:bodyPr anchor="t"/>
          <a:lstStyle>
            <a:lvl1pPr algn="l">
              <a:defRPr sz="4000" b="1" cap="all"/>
            </a:lvl1pPr>
          </a:lstStyle>
          <a:p>
            <a:r>
              <a:rPr lang="nl-NL"/>
              <a:t>Klik om het opmaakprofiel te bewerken</a:t>
            </a:r>
          </a:p>
        </p:txBody>
      </p:sp>
      <p:sp>
        <p:nvSpPr>
          <p:cNvPr id="3" name="Tijdelijke aanduiding voor tekst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nl-NL"/>
              <a:t>Klik om de opmaakprofielen van de modeltekst te bewerken</a:t>
            </a:r>
          </a:p>
        </p:txBody>
      </p:sp>
      <p:sp>
        <p:nvSpPr>
          <p:cNvPr id="4" name="Tijdelijke aanduiding voor datum 3"/>
          <p:cNvSpPr>
            <a:spLocks noGrp="1"/>
          </p:cNvSpPr>
          <p:nvPr>
            <p:ph type="dt" sz="half" idx="10"/>
          </p:nvPr>
        </p:nvSpPr>
        <p:spPr/>
        <p:txBody>
          <a:bodyPr/>
          <a:lstStyle/>
          <a:p>
            <a:fld id="{8638F0FA-503B-447F-A02E-6BF1D880434F}" type="datetimeFigureOut">
              <a:rPr lang="nl-NL" smtClean="0"/>
              <a:pPr/>
              <a:t>6-10-2026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C3EE7185-A582-4542-8FF0-969B3F80C0A5}" type="slidenum">
              <a:rPr lang="nl-NL" smtClean="0"/>
              <a:pPr/>
              <a:t>‹nr.›</a:t>
            </a:fld>
            <a:endParaRPr lang="nl-NL"/>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het opmaakprofiel te bewerken</a:t>
            </a:r>
          </a:p>
        </p:txBody>
      </p:sp>
      <p:sp>
        <p:nvSpPr>
          <p:cNvPr id="3" name="Tijdelijke aanduiding voor inhoud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opmaakprofielen van de modeltekst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inhoud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nl-NL"/>
              <a:t>Klik om de opmaakprofielen van de modeltekst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datum 4"/>
          <p:cNvSpPr>
            <a:spLocks noGrp="1"/>
          </p:cNvSpPr>
          <p:nvPr>
            <p:ph type="dt" sz="half" idx="10"/>
          </p:nvPr>
        </p:nvSpPr>
        <p:spPr/>
        <p:txBody>
          <a:bodyPr/>
          <a:lstStyle/>
          <a:p>
            <a:fld id="{8638F0FA-503B-447F-A02E-6BF1D880434F}" type="datetimeFigureOut">
              <a:rPr lang="nl-NL" smtClean="0"/>
              <a:pPr/>
              <a:t>6-10-2026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C3EE7185-A582-4542-8FF0-969B3F80C0A5}" type="slidenum">
              <a:rPr lang="nl-NL" smtClean="0"/>
              <a:pPr/>
              <a:t>‹nr.›</a:t>
            </a:fld>
            <a:endParaRPr lang="nl-NL"/>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nl-NL"/>
              <a:t>Klik om het opmaakprofiel te bewerken</a:t>
            </a:r>
          </a:p>
        </p:txBody>
      </p:sp>
      <p:sp>
        <p:nvSpPr>
          <p:cNvPr id="3" name="Tijdelijke aanduiding voor tekst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opmaakprofielen van de modeltekst te bewerken</a:t>
            </a:r>
          </a:p>
        </p:txBody>
      </p:sp>
      <p:sp>
        <p:nvSpPr>
          <p:cNvPr id="4" name="Tijdelijke aanduiding voor inhoud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opmaakprofielen van de modeltekst te bewerken</a:t>
            </a:r>
          </a:p>
          <a:p>
            <a:pPr lvl="1"/>
            <a:r>
              <a:rPr lang="nl-NL"/>
              <a:t>Tweede niveau</a:t>
            </a:r>
          </a:p>
          <a:p>
            <a:pPr lvl="2"/>
            <a:r>
              <a:rPr lang="nl-NL"/>
              <a:t>Derde niveau</a:t>
            </a:r>
          </a:p>
          <a:p>
            <a:pPr lvl="3"/>
            <a:r>
              <a:rPr lang="nl-NL"/>
              <a:t>Vierde niveau</a:t>
            </a:r>
          </a:p>
          <a:p>
            <a:pPr lvl="4"/>
            <a:r>
              <a:rPr lang="nl-NL"/>
              <a:t>Vijfde niveau</a:t>
            </a:r>
          </a:p>
        </p:txBody>
      </p:sp>
      <p:sp>
        <p:nvSpPr>
          <p:cNvPr id="5" name="Tijdelijke aanduiding voor tekst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 om de opmaakprofielen van de modeltekst te bewerken</a:t>
            </a:r>
          </a:p>
        </p:txBody>
      </p:sp>
      <p:sp>
        <p:nvSpPr>
          <p:cNvPr id="6" name="Tijdelijke aanduiding voor inhoud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nl-NL"/>
              <a:t>Klik om de opmaakprofielen van de modeltekst te bewerken</a:t>
            </a:r>
          </a:p>
          <a:p>
            <a:pPr lvl="1"/>
            <a:r>
              <a:rPr lang="nl-NL"/>
              <a:t>Tweede niveau</a:t>
            </a:r>
          </a:p>
          <a:p>
            <a:pPr lvl="2"/>
            <a:r>
              <a:rPr lang="nl-NL"/>
              <a:t>Derde niveau</a:t>
            </a:r>
          </a:p>
          <a:p>
            <a:pPr lvl="3"/>
            <a:r>
              <a:rPr lang="nl-NL"/>
              <a:t>Vierde niveau</a:t>
            </a:r>
          </a:p>
          <a:p>
            <a:pPr lvl="4"/>
            <a:r>
              <a:rPr lang="nl-NL"/>
              <a:t>Vijfde niveau</a:t>
            </a:r>
          </a:p>
        </p:txBody>
      </p:sp>
      <p:sp>
        <p:nvSpPr>
          <p:cNvPr id="7" name="Tijdelijke aanduiding voor datum 6"/>
          <p:cNvSpPr>
            <a:spLocks noGrp="1"/>
          </p:cNvSpPr>
          <p:nvPr>
            <p:ph type="dt" sz="half" idx="10"/>
          </p:nvPr>
        </p:nvSpPr>
        <p:spPr/>
        <p:txBody>
          <a:bodyPr/>
          <a:lstStyle/>
          <a:p>
            <a:fld id="{8638F0FA-503B-447F-A02E-6BF1D880434F}" type="datetimeFigureOut">
              <a:rPr lang="nl-NL" smtClean="0"/>
              <a:pPr/>
              <a:t>6-10-2026</a:t>
            </a:fld>
            <a:endParaRPr lang="nl-NL"/>
          </a:p>
        </p:txBody>
      </p:sp>
      <p:sp>
        <p:nvSpPr>
          <p:cNvPr id="8" name="Tijdelijke aanduiding voor voettekst 7"/>
          <p:cNvSpPr>
            <a:spLocks noGrp="1"/>
          </p:cNvSpPr>
          <p:nvPr>
            <p:ph type="ftr" sz="quarter" idx="11"/>
          </p:nvPr>
        </p:nvSpPr>
        <p:spPr/>
        <p:txBody>
          <a:bodyPr/>
          <a:lstStyle/>
          <a:p>
            <a:endParaRPr lang="nl-NL"/>
          </a:p>
        </p:txBody>
      </p:sp>
      <p:sp>
        <p:nvSpPr>
          <p:cNvPr id="9" name="Tijdelijke aanduiding voor dianummer 8"/>
          <p:cNvSpPr>
            <a:spLocks noGrp="1"/>
          </p:cNvSpPr>
          <p:nvPr>
            <p:ph type="sldNum" sz="quarter" idx="12"/>
          </p:nvPr>
        </p:nvSpPr>
        <p:spPr/>
        <p:txBody>
          <a:bodyPr/>
          <a:lstStyle/>
          <a:p>
            <a:fld id="{C3EE7185-A582-4542-8FF0-969B3F80C0A5}" type="slidenum">
              <a:rPr lang="nl-NL" smtClean="0"/>
              <a:pPr/>
              <a:t>‹nr.›</a:t>
            </a:fld>
            <a:endParaRPr lang="nl-NL"/>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het opmaakprofiel te bewerken</a:t>
            </a:r>
          </a:p>
        </p:txBody>
      </p:sp>
      <p:sp>
        <p:nvSpPr>
          <p:cNvPr id="3" name="Tijdelijke aanduiding voor datum 2"/>
          <p:cNvSpPr>
            <a:spLocks noGrp="1"/>
          </p:cNvSpPr>
          <p:nvPr>
            <p:ph type="dt" sz="half" idx="10"/>
          </p:nvPr>
        </p:nvSpPr>
        <p:spPr/>
        <p:txBody>
          <a:bodyPr/>
          <a:lstStyle/>
          <a:p>
            <a:fld id="{8638F0FA-503B-447F-A02E-6BF1D880434F}" type="datetimeFigureOut">
              <a:rPr lang="nl-NL" smtClean="0"/>
              <a:pPr/>
              <a:t>6-10-2026</a:t>
            </a:fld>
            <a:endParaRPr lang="nl-NL"/>
          </a:p>
        </p:txBody>
      </p:sp>
      <p:sp>
        <p:nvSpPr>
          <p:cNvPr id="4" name="Tijdelijke aanduiding voor voettekst 3"/>
          <p:cNvSpPr>
            <a:spLocks noGrp="1"/>
          </p:cNvSpPr>
          <p:nvPr>
            <p:ph type="ftr" sz="quarter" idx="11"/>
          </p:nvPr>
        </p:nvSpPr>
        <p:spPr/>
        <p:txBody>
          <a:bodyPr/>
          <a:lstStyle/>
          <a:p>
            <a:endParaRPr lang="nl-NL"/>
          </a:p>
        </p:txBody>
      </p:sp>
      <p:sp>
        <p:nvSpPr>
          <p:cNvPr id="5" name="Tijdelijke aanduiding voor dianummer 4"/>
          <p:cNvSpPr>
            <a:spLocks noGrp="1"/>
          </p:cNvSpPr>
          <p:nvPr>
            <p:ph type="sldNum" sz="quarter" idx="12"/>
          </p:nvPr>
        </p:nvSpPr>
        <p:spPr/>
        <p:txBody>
          <a:bodyPr/>
          <a:lstStyle/>
          <a:p>
            <a:fld id="{C3EE7185-A582-4542-8FF0-969B3F80C0A5}" type="slidenum">
              <a:rPr lang="nl-NL" smtClean="0"/>
              <a:pPr/>
              <a:t>‹nr.›</a:t>
            </a:fld>
            <a:endParaRPr lang="nl-NL"/>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
        <p:nvSpPr>
          <p:cNvPr id="2" name="Tijdelijke aanduiding voor datum 1"/>
          <p:cNvSpPr>
            <a:spLocks noGrp="1"/>
          </p:cNvSpPr>
          <p:nvPr>
            <p:ph type="dt" sz="half" idx="10"/>
          </p:nvPr>
        </p:nvSpPr>
        <p:spPr/>
        <p:txBody>
          <a:bodyPr/>
          <a:lstStyle/>
          <a:p>
            <a:fld id="{8638F0FA-503B-447F-A02E-6BF1D880434F}" type="datetimeFigureOut">
              <a:rPr lang="nl-NL" smtClean="0"/>
              <a:pPr/>
              <a:t>6-10-2026</a:t>
            </a:fld>
            <a:endParaRPr lang="nl-NL"/>
          </a:p>
        </p:txBody>
      </p:sp>
      <p:sp>
        <p:nvSpPr>
          <p:cNvPr id="3" name="Tijdelijke aanduiding voor voettekst 2"/>
          <p:cNvSpPr>
            <a:spLocks noGrp="1"/>
          </p:cNvSpPr>
          <p:nvPr>
            <p:ph type="ftr" sz="quarter" idx="11"/>
          </p:nvPr>
        </p:nvSpPr>
        <p:spPr/>
        <p:txBody>
          <a:bodyPr/>
          <a:lstStyle/>
          <a:p>
            <a:endParaRPr lang="nl-NL"/>
          </a:p>
        </p:txBody>
      </p:sp>
      <p:sp>
        <p:nvSpPr>
          <p:cNvPr id="4" name="Tijdelijke aanduiding voor dianummer 3"/>
          <p:cNvSpPr>
            <a:spLocks noGrp="1"/>
          </p:cNvSpPr>
          <p:nvPr>
            <p:ph type="sldNum" sz="quarter" idx="12"/>
          </p:nvPr>
        </p:nvSpPr>
        <p:spPr/>
        <p:txBody>
          <a:bodyPr/>
          <a:lstStyle/>
          <a:p>
            <a:fld id="{C3EE7185-A582-4542-8FF0-969B3F80C0A5}" type="slidenum">
              <a:rPr lang="nl-NL" smtClean="0"/>
              <a:pPr/>
              <a:t>‹nr.›</a:t>
            </a:fld>
            <a:endParaRPr lang="nl-NL"/>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Inhoud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457200" y="273050"/>
            <a:ext cx="3008313" cy="1162050"/>
          </a:xfrm>
        </p:spPr>
        <p:txBody>
          <a:bodyPr anchor="b"/>
          <a:lstStyle>
            <a:lvl1pPr algn="l">
              <a:defRPr sz="2000" b="1"/>
            </a:lvl1pPr>
          </a:lstStyle>
          <a:p>
            <a:r>
              <a:rPr lang="nl-NL"/>
              <a:t>Klik om het opmaakprofiel te bewerken</a:t>
            </a:r>
          </a:p>
        </p:txBody>
      </p:sp>
      <p:sp>
        <p:nvSpPr>
          <p:cNvPr id="3" name="Tijdelijke aanduiding voor inhoud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nl-NL"/>
              <a:t>Klik om de opmaakprofielen van de modeltekst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tekst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opmaakprofielen van de modeltekst te bewerken</a:t>
            </a:r>
          </a:p>
        </p:txBody>
      </p:sp>
      <p:sp>
        <p:nvSpPr>
          <p:cNvPr id="5" name="Tijdelijke aanduiding voor datum 4"/>
          <p:cNvSpPr>
            <a:spLocks noGrp="1"/>
          </p:cNvSpPr>
          <p:nvPr>
            <p:ph type="dt" sz="half" idx="10"/>
          </p:nvPr>
        </p:nvSpPr>
        <p:spPr/>
        <p:txBody>
          <a:bodyPr/>
          <a:lstStyle/>
          <a:p>
            <a:fld id="{8638F0FA-503B-447F-A02E-6BF1D880434F}" type="datetimeFigureOut">
              <a:rPr lang="nl-NL" smtClean="0"/>
              <a:pPr/>
              <a:t>6-10-2026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C3EE7185-A582-4542-8FF0-969B3F80C0A5}" type="slidenum">
              <a:rPr lang="nl-NL" smtClean="0"/>
              <a:pPr/>
              <a:t>‹nr.›</a:t>
            </a:fld>
            <a:endParaRPr lang="nl-NL"/>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Afbeelding met bijschrift">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2000" b="1"/>
            </a:lvl1pPr>
          </a:lstStyle>
          <a:p>
            <a:r>
              <a:rPr lang="nl-NL"/>
              <a:t>Klik om het opmaakprofiel te bewerken</a:t>
            </a:r>
          </a:p>
        </p:txBody>
      </p:sp>
      <p:sp>
        <p:nvSpPr>
          <p:cNvPr id="3" name="Tijdelijke aanduiding voor afbeelding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nl-NL"/>
          </a:p>
        </p:txBody>
      </p:sp>
      <p:sp>
        <p:nvSpPr>
          <p:cNvPr id="4" name="Tijdelijke aanduiding voor tekst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nl-NL"/>
              <a:t>Klik om de opmaakprofielen van de modeltekst te bewerken</a:t>
            </a:r>
          </a:p>
        </p:txBody>
      </p:sp>
      <p:sp>
        <p:nvSpPr>
          <p:cNvPr id="5" name="Tijdelijke aanduiding voor datum 4"/>
          <p:cNvSpPr>
            <a:spLocks noGrp="1"/>
          </p:cNvSpPr>
          <p:nvPr>
            <p:ph type="dt" sz="half" idx="10"/>
          </p:nvPr>
        </p:nvSpPr>
        <p:spPr/>
        <p:txBody>
          <a:bodyPr/>
          <a:lstStyle/>
          <a:p>
            <a:fld id="{8638F0FA-503B-447F-A02E-6BF1D880434F}" type="datetimeFigureOut">
              <a:rPr lang="nl-NL" smtClean="0"/>
              <a:pPr/>
              <a:t>6-10-2026</a:t>
            </a:fld>
            <a:endParaRPr lang="nl-NL"/>
          </a:p>
        </p:txBody>
      </p:sp>
      <p:sp>
        <p:nvSpPr>
          <p:cNvPr id="6" name="Tijdelijke aanduiding voor voettekst 5"/>
          <p:cNvSpPr>
            <a:spLocks noGrp="1"/>
          </p:cNvSpPr>
          <p:nvPr>
            <p:ph type="ftr" sz="quarter" idx="11"/>
          </p:nvPr>
        </p:nvSpPr>
        <p:spPr/>
        <p:txBody>
          <a:bodyPr/>
          <a:lstStyle/>
          <a:p>
            <a:endParaRPr lang="nl-NL"/>
          </a:p>
        </p:txBody>
      </p:sp>
      <p:sp>
        <p:nvSpPr>
          <p:cNvPr id="7" name="Tijdelijke aanduiding voor dianummer 6"/>
          <p:cNvSpPr>
            <a:spLocks noGrp="1"/>
          </p:cNvSpPr>
          <p:nvPr>
            <p:ph type="sldNum" sz="quarter" idx="12"/>
          </p:nvPr>
        </p:nvSpPr>
        <p:spPr/>
        <p:txBody>
          <a:bodyPr/>
          <a:lstStyle/>
          <a:p>
            <a:fld id="{C3EE7185-A582-4542-8FF0-969B3F80C0A5}" type="slidenum">
              <a:rPr lang="nl-NL" smtClean="0"/>
              <a:pPr/>
              <a:t>‹nr.›</a:t>
            </a:fld>
            <a:endParaRPr lang="nl-NL"/>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el en verticale teks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nl-NL"/>
              <a:t>Klik om het opmaakprofiel te bewerken</a:t>
            </a:r>
          </a:p>
        </p:txBody>
      </p:sp>
      <p:sp>
        <p:nvSpPr>
          <p:cNvPr id="3" name="Tijdelijke aanduiding voor verticale tekst 2"/>
          <p:cNvSpPr>
            <a:spLocks noGrp="1"/>
          </p:cNvSpPr>
          <p:nvPr>
            <p:ph type="body" orient="vert" idx="1"/>
          </p:nvPr>
        </p:nvSpPr>
        <p:spPr/>
        <p:txBody>
          <a:bodyPr vert="eaVert"/>
          <a:lstStyle/>
          <a:p>
            <a:pPr lvl="0"/>
            <a:r>
              <a:rPr lang="nl-NL"/>
              <a:t>Klik om de opmaakprofielen van de modeltekst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8638F0FA-503B-447F-A02E-6BF1D880434F}" type="datetimeFigureOut">
              <a:rPr lang="nl-NL" smtClean="0"/>
              <a:pPr/>
              <a:t>6-10-2026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C3EE7185-A582-4542-8FF0-969B3F80C0A5}" type="slidenum">
              <a:rPr lang="nl-NL" smtClean="0"/>
              <a:pPr/>
              <a:t>‹nr.›</a:t>
            </a:fld>
            <a:endParaRPr lang="nl-NL"/>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e titel en tekst">
    <p:spTree>
      <p:nvGrpSpPr>
        <p:cNvPr id="1" name=""/>
        <p:cNvGrpSpPr/>
        <p:nvPr/>
      </p:nvGrpSpPr>
      <p:grpSpPr>
        <a:xfrm>
          <a:off x="0" y="0"/>
          <a:ext cx="0" cy="0"/>
          <a:chOff x="0" y="0"/>
          <a:chExt cx="0" cy="0"/>
        </a:xfrm>
      </p:grpSpPr>
      <p:sp>
        <p:nvSpPr>
          <p:cNvPr id="2" name="Verticale titel 1"/>
          <p:cNvSpPr>
            <a:spLocks noGrp="1"/>
          </p:cNvSpPr>
          <p:nvPr>
            <p:ph type="title" orient="vert"/>
          </p:nvPr>
        </p:nvSpPr>
        <p:spPr>
          <a:xfrm>
            <a:off x="6629400" y="274638"/>
            <a:ext cx="2057400" cy="5851525"/>
          </a:xfrm>
        </p:spPr>
        <p:txBody>
          <a:bodyPr vert="eaVert"/>
          <a:lstStyle/>
          <a:p>
            <a:r>
              <a:rPr lang="nl-NL"/>
              <a:t>Klik om het opmaakprofiel te bewerken</a:t>
            </a:r>
          </a:p>
        </p:txBody>
      </p:sp>
      <p:sp>
        <p:nvSpPr>
          <p:cNvPr id="3" name="Tijdelijke aanduiding voor verticale tekst 2"/>
          <p:cNvSpPr>
            <a:spLocks noGrp="1"/>
          </p:cNvSpPr>
          <p:nvPr>
            <p:ph type="body" orient="vert" idx="1"/>
          </p:nvPr>
        </p:nvSpPr>
        <p:spPr>
          <a:xfrm>
            <a:off x="457200" y="274638"/>
            <a:ext cx="6019800" cy="5851525"/>
          </a:xfrm>
        </p:spPr>
        <p:txBody>
          <a:bodyPr vert="eaVert"/>
          <a:lstStyle/>
          <a:p>
            <a:pPr lvl="0"/>
            <a:r>
              <a:rPr lang="nl-NL"/>
              <a:t>Klik om de opmaakprofielen van de modeltekst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10"/>
          </p:nvPr>
        </p:nvSpPr>
        <p:spPr/>
        <p:txBody>
          <a:bodyPr/>
          <a:lstStyle/>
          <a:p>
            <a:fld id="{8638F0FA-503B-447F-A02E-6BF1D880434F}" type="datetimeFigureOut">
              <a:rPr lang="nl-NL" smtClean="0"/>
              <a:pPr/>
              <a:t>6-10-2026</a:t>
            </a:fld>
            <a:endParaRPr lang="nl-NL"/>
          </a:p>
        </p:txBody>
      </p:sp>
      <p:sp>
        <p:nvSpPr>
          <p:cNvPr id="5" name="Tijdelijke aanduiding voor voettekst 4"/>
          <p:cNvSpPr>
            <a:spLocks noGrp="1"/>
          </p:cNvSpPr>
          <p:nvPr>
            <p:ph type="ftr" sz="quarter" idx="11"/>
          </p:nvPr>
        </p:nvSpPr>
        <p:spPr/>
        <p:txBody>
          <a:bodyPr/>
          <a:lstStyle/>
          <a:p>
            <a:endParaRPr lang="nl-NL"/>
          </a:p>
        </p:txBody>
      </p:sp>
      <p:sp>
        <p:nvSpPr>
          <p:cNvPr id="6" name="Tijdelijke aanduiding voor dianummer 5"/>
          <p:cNvSpPr>
            <a:spLocks noGrp="1"/>
          </p:cNvSpPr>
          <p:nvPr>
            <p:ph type="sldNum" sz="quarter" idx="12"/>
          </p:nvPr>
        </p:nvSpPr>
        <p:spPr/>
        <p:txBody>
          <a:bodyPr/>
          <a:lstStyle/>
          <a:p>
            <a:fld id="{C3EE7185-A582-4542-8FF0-969B3F80C0A5}" type="slidenum">
              <a:rPr lang="nl-NL" smtClean="0"/>
              <a:pPr/>
              <a:t>‹nr.›</a:t>
            </a:fld>
            <a:endParaRPr lang="nl-NL"/>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titel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nl-NL"/>
              <a:t>Klik om het opmaakprofiel te bewerken</a:t>
            </a:r>
          </a:p>
        </p:txBody>
      </p:sp>
      <p:sp>
        <p:nvSpPr>
          <p:cNvPr id="3" name="Tijdelijke aanduiding voor tekst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nl-NL"/>
              <a:t>Klik om de opmaakprofielen van de modeltekst te bewerken</a:t>
            </a:r>
          </a:p>
          <a:p>
            <a:pPr lvl="1"/>
            <a:r>
              <a:rPr lang="nl-NL"/>
              <a:t>Tweede niveau</a:t>
            </a:r>
          </a:p>
          <a:p>
            <a:pPr lvl="2"/>
            <a:r>
              <a:rPr lang="nl-NL"/>
              <a:t>Derde niveau</a:t>
            </a:r>
          </a:p>
          <a:p>
            <a:pPr lvl="3"/>
            <a:r>
              <a:rPr lang="nl-NL"/>
              <a:t>Vierde niveau</a:t>
            </a:r>
          </a:p>
          <a:p>
            <a:pPr lvl="4"/>
            <a:r>
              <a:rPr lang="nl-NL"/>
              <a:t>Vijfde niveau</a:t>
            </a:r>
          </a:p>
        </p:txBody>
      </p:sp>
      <p:sp>
        <p:nvSpPr>
          <p:cNvPr id="4" name="Tijdelijke aanduiding voor datum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638F0FA-503B-447F-A02E-6BF1D880434F}" type="datetimeFigureOut">
              <a:rPr lang="nl-NL" smtClean="0"/>
              <a:pPr/>
              <a:t>6-10-2026</a:t>
            </a:fld>
            <a:endParaRPr lang="nl-NL"/>
          </a:p>
        </p:txBody>
      </p:sp>
      <p:sp>
        <p:nvSpPr>
          <p:cNvPr id="5" name="Tijdelijke aanduiding voor voettekst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nl-NL"/>
          </a:p>
        </p:txBody>
      </p:sp>
      <p:sp>
        <p:nvSpPr>
          <p:cNvPr id="6" name="Tijdelijke aanduiding voor dianumm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3EE7185-A582-4542-8FF0-969B3F80C0A5}" type="slidenum">
              <a:rPr lang="nl-NL" smtClean="0"/>
              <a:pPr/>
              <a:t>‹nr.›</a:t>
            </a:fld>
            <a:endParaRPr lang="nl-NL"/>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nl-NL"/>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data.overheid.nl/gesloten-datasets"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a:xfrm>
            <a:off x="0" y="2102991"/>
            <a:ext cx="9144000" cy="1470025"/>
          </a:xfrm>
          <a:solidFill>
            <a:srgbClr val="0FA67E"/>
          </a:solidFill>
        </p:spPr>
        <p:txBody>
          <a:bodyPr/>
          <a:lstStyle/>
          <a:p>
            <a:r>
              <a:rPr lang="nl-NL">
                <a:solidFill>
                  <a:schemeClr val="bg1"/>
                </a:solidFill>
              </a:rPr>
              <a:t>Edukoppeling v3.0</a:t>
            </a:r>
          </a:p>
        </p:txBody>
      </p:sp>
      <p:sp>
        <p:nvSpPr>
          <p:cNvPr id="3" name="Ondertitel 2"/>
          <p:cNvSpPr>
            <a:spLocks noGrp="1"/>
          </p:cNvSpPr>
          <p:nvPr>
            <p:ph type="subTitle" idx="1"/>
          </p:nvPr>
        </p:nvSpPr>
        <p:spPr>
          <a:xfrm>
            <a:off x="1691680" y="4079503"/>
            <a:ext cx="5760640" cy="1777752"/>
          </a:xfrm>
          <a:solidFill>
            <a:schemeClr val="bg1">
              <a:lumMod val="85000"/>
            </a:schemeClr>
          </a:solidFill>
        </p:spPr>
        <p:txBody>
          <a:bodyPr anchor="ctr">
            <a:normAutofit/>
          </a:bodyPr>
          <a:lstStyle/>
          <a:p>
            <a:r>
              <a:rPr lang="nl-NL" sz="3000">
                <a:solidFill>
                  <a:schemeClr val="tx1">
                    <a:lumMod val="85000"/>
                    <a:lumOff val="15000"/>
                  </a:schemeClr>
                </a:solidFill>
              </a:rPr>
              <a:t>Conceptversie september 2026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AutoShape 4" descr="Afbeeldingsresultaat voor authenticatiemiddelen"/>
          <p:cNvSpPr>
            <a:spLocks noChangeAspect="1" noChangeArrowheads="1"/>
          </p:cNvSpPr>
          <p:nvPr/>
        </p:nvSpPr>
        <p:spPr bwMode="auto">
          <a:xfrm>
            <a:off x="152400"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
        <p:nvSpPr>
          <p:cNvPr id="37" name="Titel 1"/>
          <p:cNvSpPr txBox="1">
            <a:spLocks/>
          </p:cNvSpPr>
          <p:nvPr/>
        </p:nvSpPr>
        <p:spPr>
          <a:xfrm>
            <a:off x="323528" y="260648"/>
            <a:ext cx="8568952" cy="1008112"/>
          </a:xfrm>
          <a:prstGeom prst="rect">
            <a:avLst/>
          </a:prstGeom>
          <a:solidFill>
            <a:srgbClr val="0FA67E"/>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nl-NL">
                <a:solidFill>
                  <a:schemeClr val="bg1"/>
                </a:solidFill>
              </a:rPr>
              <a:t>Agenda</a:t>
            </a:r>
          </a:p>
        </p:txBody>
      </p:sp>
      <p:sp>
        <p:nvSpPr>
          <p:cNvPr id="40" name="Tijdelijke aanduiding voor inhoud 2"/>
          <p:cNvSpPr>
            <a:spLocks noGrp="1"/>
          </p:cNvSpPr>
          <p:nvPr>
            <p:ph idx="1"/>
          </p:nvPr>
        </p:nvSpPr>
        <p:spPr>
          <a:xfrm>
            <a:off x="457200" y="1521471"/>
            <a:ext cx="8579296" cy="4929411"/>
          </a:xfrm>
        </p:spPr>
        <p:txBody>
          <a:bodyPr>
            <a:noAutofit/>
          </a:bodyPr>
          <a:lstStyle/>
          <a:p>
            <a:pPr marL="457200" lvl="1" indent="-457200">
              <a:buFont typeface="+mj-lt"/>
              <a:buAutoNum type="arabicPeriod"/>
            </a:pPr>
            <a:r>
              <a:rPr lang="nl-NL" sz="2000"/>
              <a:t>Gevolgd proces</a:t>
            </a:r>
          </a:p>
          <a:p>
            <a:pPr marL="457200" lvl="1" indent="-457200">
              <a:buFont typeface="+mj-lt"/>
              <a:buAutoNum type="arabicPeriod"/>
            </a:pPr>
            <a:r>
              <a:rPr lang="nl-NL" sz="2000"/>
              <a:t>Wat wordt er opgeleverd (normatief)</a:t>
            </a:r>
          </a:p>
          <a:p>
            <a:pPr marL="457200" lvl="1" indent="-457200">
              <a:buFont typeface="+mj-lt"/>
              <a:buAutoNum type="arabicPeriod"/>
            </a:pPr>
            <a:r>
              <a:rPr lang="nl-NL" sz="2000"/>
              <a:t>Werkingsgebied, toepassingsgebied en gebruiksadvies</a:t>
            </a:r>
          </a:p>
          <a:p>
            <a:pPr marL="457200" lvl="1" indent="-457200">
              <a:buFont typeface="+mj-lt"/>
              <a:buAutoNum type="arabicPeriod"/>
            </a:pPr>
            <a:r>
              <a:rPr lang="nl-NL" sz="2000"/>
              <a:t>Vervolgstappen</a:t>
            </a:r>
          </a:p>
          <a:p>
            <a:pPr marL="457200" lvl="1" indent="-457200">
              <a:buFont typeface="+mj-lt"/>
              <a:buAutoNum type="arabicPeriod"/>
            </a:pPr>
            <a:endParaRPr lang="nl-NL" sz="1600"/>
          </a:p>
        </p:txBody>
      </p:sp>
    </p:spTree>
    <p:extLst>
      <p:ext uri="{BB962C8B-B14F-4D97-AF65-F5344CB8AC3E}">
        <p14:creationId xmlns:p14="http://schemas.microsoft.com/office/powerpoint/2010/main" val="11351996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AutoShape 4" descr="Afbeeldingsresultaat voor authenticatiemiddelen"/>
          <p:cNvSpPr>
            <a:spLocks noChangeAspect="1" noChangeArrowheads="1"/>
          </p:cNvSpPr>
          <p:nvPr/>
        </p:nvSpPr>
        <p:spPr bwMode="auto">
          <a:xfrm>
            <a:off x="152400"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
        <p:nvSpPr>
          <p:cNvPr id="37" name="Titel 1"/>
          <p:cNvSpPr txBox="1">
            <a:spLocks/>
          </p:cNvSpPr>
          <p:nvPr/>
        </p:nvSpPr>
        <p:spPr>
          <a:xfrm>
            <a:off x="323528" y="260648"/>
            <a:ext cx="8568952" cy="1008112"/>
          </a:xfrm>
          <a:prstGeom prst="rect">
            <a:avLst/>
          </a:prstGeom>
          <a:solidFill>
            <a:srgbClr val="0FA67E"/>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nl-NL">
                <a:solidFill>
                  <a:schemeClr val="bg1"/>
                </a:solidFill>
              </a:rPr>
              <a:t>Gevolgd proces</a:t>
            </a:r>
          </a:p>
        </p:txBody>
      </p:sp>
      <p:sp>
        <p:nvSpPr>
          <p:cNvPr id="12" name="Tijdelijke aanduiding voor inhoud 2">
            <a:extLst>
              <a:ext uri="{FF2B5EF4-FFF2-40B4-BE49-F238E27FC236}">
                <a16:creationId xmlns:a16="http://schemas.microsoft.com/office/drawing/2014/main" id="{24E2C4B6-84A5-4565-9664-88A9D10C2F0C}"/>
              </a:ext>
            </a:extLst>
          </p:cNvPr>
          <p:cNvSpPr>
            <a:spLocks noGrp="1"/>
          </p:cNvSpPr>
          <p:nvPr>
            <p:ph idx="1"/>
          </p:nvPr>
        </p:nvSpPr>
        <p:spPr>
          <a:xfrm>
            <a:off x="466071" y="1340768"/>
            <a:ext cx="8579296" cy="4929411"/>
          </a:xfrm>
        </p:spPr>
        <p:txBody>
          <a:bodyPr>
            <a:noAutofit/>
          </a:bodyPr>
          <a:lstStyle/>
          <a:p>
            <a:pPr marL="457200" lvl="1" indent="-457200">
              <a:buFont typeface="Arial" panose="020B0604020202020204" pitchFamily="34" charset="0"/>
              <a:buChar char="•"/>
            </a:pPr>
            <a:r>
              <a:rPr lang="nl-NL" sz="1600"/>
              <a:t>In 2023 gestart met een OAuth-profiel als onderdeel van Edukoppeling.</a:t>
            </a:r>
          </a:p>
          <a:p>
            <a:pPr marL="457200" lvl="1" indent="-457200">
              <a:buFont typeface="Arial" panose="020B0604020202020204" pitchFamily="34" charset="0"/>
              <a:buChar char="•"/>
            </a:pPr>
            <a:r>
              <a:rPr lang="nl-NL" sz="1600"/>
              <a:t>In juli 2024 is een Best practice van dit profiel gepubliceerd om de implementatie bij Edu-V te kunnen ondersteunen. Kanttekening: de uiteindelijke standaard kan/zal afwijken van de best practice zodat Edu-V tzt zal gaan migreren.</a:t>
            </a:r>
          </a:p>
          <a:p>
            <a:pPr marL="457200" lvl="1" indent="-457200">
              <a:buFont typeface="Arial" panose="020B0604020202020204" pitchFamily="34" charset="0"/>
              <a:buChar char="•"/>
            </a:pPr>
            <a:r>
              <a:rPr lang="nl-NL" sz="1600"/>
              <a:t>Daarna is de werkgroep verbreed met vertegenwoordigers vanuit OKE (mbo) en Npuls (mbo en ho) om gezamenlijk te werken aan de standaard (Oauth-profiel) en de omlijstende architectuur. Belangrijkste uitgangspunten bij de uitwerking:</a:t>
            </a:r>
          </a:p>
          <a:p>
            <a:pPr marL="857250" lvl="2" indent="-457200"/>
            <a:r>
              <a:rPr lang="nl-NL" sz="1400"/>
              <a:t>We laten de harde binding met Digikoppeling los (is eerder ook in AR geagendeerd en goed bevonden), omdat de ontwikkelingen daar niet passend zijn voor het onderwijs. Gevolg: de specificaties komen daarmee op zichzelf te staan.</a:t>
            </a:r>
          </a:p>
          <a:p>
            <a:pPr marL="857250" lvl="2" indent="-457200"/>
            <a:r>
              <a:rPr lang="nl-NL" sz="1400"/>
              <a:t>Het profiel moet meerdere niveaus van beveiliging ondersteunen, in de ketensamenwerking wordt het gewenste niveau bepaald.</a:t>
            </a:r>
          </a:p>
          <a:p>
            <a:pPr marL="857250" lvl="2" indent="-457200"/>
            <a:r>
              <a:rPr lang="nl-NL" sz="1400"/>
              <a:t>Het is een Nederlands profiel dat onderwijsbreed (in alle sectoren) bruikbaar moet zijn waarbij onderkend is dat onderwijsorganisaties en dienstverleners ook in andere werkingsgebieden buiten Nederland met vergelijkbare, maar qua opzet net iets verschillende profielen van doen hebben. </a:t>
            </a:r>
          </a:p>
          <a:p>
            <a:pPr marL="457200" lvl="1" indent="-457200">
              <a:buFont typeface="Arial" panose="020B0604020202020204" pitchFamily="34" charset="0"/>
              <a:buChar char="•"/>
            </a:pPr>
            <a:r>
              <a:rPr lang="nl-NL" sz="1600"/>
              <a:t>In 2025 zijn de contouren neergezet in een meer technisch georiënteerde expertgroep, vanaf najaar 2025 zijn de resultaten opgepakt in de werkgroep en verder uitgewerkt.</a:t>
            </a:r>
          </a:p>
          <a:p>
            <a:pPr marL="457200" lvl="1" indent="-457200">
              <a:buFont typeface="Arial" panose="020B0604020202020204" pitchFamily="34" charset="0"/>
              <a:buChar char="•"/>
            </a:pPr>
            <a:r>
              <a:rPr lang="nl-NL" sz="1600"/>
              <a:t>Vanuit Npuls (AII) is een aanvulling op de standaard ingebracht voor cloud events (Profiel voor communicatie via RESTful APIs).</a:t>
            </a:r>
          </a:p>
          <a:p>
            <a:pPr marL="457200" lvl="1" indent="-457200">
              <a:buFont typeface="Arial" panose="020B0604020202020204" pitchFamily="34" charset="0"/>
              <a:buChar char="•"/>
            </a:pPr>
            <a:r>
              <a:rPr lang="nl-NL" sz="1600"/>
              <a:t>In de zomer 2026 openbare consultatie van het OAuth client credentials profiel.</a:t>
            </a:r>
          </a:p>
          <a:p>
            <a:pPr marL="457200" lvl="1" indent="-457200">
              <a:buFont typeface="Arial" panose="020B0604020202020204" pitchFamily="34" charset="0"/>
              <a:buChar char="•"/>
            </a:pPr>
            <a:r>
              <a:rPr lang="nl-NL" sz="1600"/>
              <a:t>September 2026: oplevering van drie normatieve documenten die de standaard vormen.</a:t>
            </a:r>
          </a:p>
        </p:txBody>
      </p:sp>
    </p:spTree>
    <p:extLst>
      <p:ext uri="{BB962C8B-B14F-4D97-AF65-F5344CB8AC3E}">
        <p14:creationId xmlns:p14="http://schemas.microsoft.com/office/powerpoint/2010/main" val="125149833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C8E11E6-D932-78DE-2EB8-E53911467522}"/>
            </a:ext>
          </a:extLst>
        </p:cNvPr>
        <p:cNvGrpSpPr/>
        <p:nvPr/>
      </p:nvGrpSpPr>
      <p:grpSpPr>
        <a:xfrm>
          <a:off x="0" y="0"/>
          <a:ext cx="0" cy="0"/>
          <a:chOff x="0" y="0"/>
          <a:chExt cx="0" cy="0"/>
        </a:xfrm>
      </p:grpSpPr>
      <p:sp>
        <p:nvSpPr>
          <p:cNvPr id="11" name="AutoShape 4" descr="Afbeeldingsresultaat voor authenticatiemiddelen">
            <a:extLst>
              <a:ext uri="{FF2B5EF4-FFF2-40B4-BE49-F238E27FC236}">
                <a16:creationId xmlns:a16="http://schemas.microsoft.com/office/drawing/2014/main" id="{93C47F0B-2373-4672-18DF-BE11F36245F0}"/>
              </a:ext>
            </a:extLst>
          </p:cNvPr>
          <p:cNvSpPr>
            <a:spLocks noChangeAspect="1" noChangeArrowheads="1"/>
          </p:cNvSpPr>
          <p:nvPr/>
        </p:nvSpPr>
        <p:spPr bwMode="auto">
          <a:xfrm>
            <a:off x="152400"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
        <p:nvSpPr>
          <p:cNvPr id="37" name="Titel 1">
            <a:extLst>
              <a:ext uri="{FF2B5EF4-FFF2-40B4-BE49-F238E27FC236}">
                <a16:creationId xmlns:a16="http://schemas.microsoft.com/office/drawing/2014/main" id="{7C083807-BCEA-11D8-3706-B9CEA020EC14}"/>
              </a:ext>
            </a:extLst>
          </p:cNvPr>
          <p:cNvSpPr txBox="1">
            <a:spLocks/>
          </p:cNvSpPr>
          <p:nvPr/>
        </p:nvSpPr>
        <p:spPr>
          <a:xfrm>
            <a:off x="323528" y="260648"/>
            <a:ext cx="8568952" cy="1008112"/>
          </a:xfrm>
          <a:prstGeom prst="rect">
            <a:avLst/>
          </a:prstGeom>
          <a:solidFill>
            <a:srgbClr val="0FA67E"/>
          </a:solidFill>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nl-NL">
                <a:solidFill>
                  <a:schemeClr val="bg1"/>
                </a:solidFill>
              </a:rPr>
              <a:t>Inhoud nieuwe versie van de standaard op hoofdlijnen</a:t>
            </a:r>
          </a:p>
        </p:txBody>
      </p:sp>
      <p:sp>
        <p:nvSpPr>
          <p:cNvPr id="12" name="Tijdelijke aanduiding voor inhoud 2">
            <a:extLst>
              <a:ext uri="{FF2B5EF4-FFF2-40B4-BE49-F238E27FC236}">
                <a16:creationId xmlns:a16="http://schemas.microsoft.com/office/drawing/2014/main" id="{FA98B270-621B-7105-701F-778103D1D472}"/>
              </a:ext>
            </a:extLst>
          </p:cNvPr>
          <p:cNvSpPr>
            <a:spLocks noGrp="1"/>
          </p:cNvSpPr>
          <p:nvPr>
            <p:ph idx="1"/>
          </p:nvPr>
        </p:nvSpPr>
        <p:spPr>
          <a:xfrm>
            <a:off x="466071" y="1340768"/>
            <a:ext cx="8579296" cy="4929411"/>
          </a:xfrm>
        </p:spPr>
        <p:txBody>
          <a:bodyPr>
            <a:noAutofit/>
          </a:bodyPr>
          <a:lstStyle/>
          <a:p>
            <a:pPr marL="457200" lvl="1" indent="-457200">
              <a:buFont typeface="Arial" panose="020B0604020202020204" pitchFamily="34" charset="0"/>
              <a:buChar char="•"/>
            </a:pPr>
            <a:r>
              <a:rPr lang="nl-NL" sz="2000"/>
              <a:t>Edukoppeling - Architectuur v3.0</a:t>
            </a:r>
          </a:p>
          <a:p>
            <a:pPr marL="0" lvl="1" indent="0">
              <a:buNone/>
            </a:pPr>
            <a:r>
              <a:rPr lang="nl-NL" sz="1200"/>
              <a:t>Deze architectuur versie 3.0 wijkt sterk af van versie 2.0 . In versie 2.0 onderkenden we al RESTful API’s, maar dat was nog sterk gericht op webservices en de Digikoppeling-indeling en -documentatie. Deze nieuwe architectuur sluit waar nodig inhoudelijk aan op Digikoppeling, maar de Edukoppeling-documenten zijn niet afhankelijk van specifieke Digikoppeling-documenten en -versies, conform het eerder hierover genomen besluit in de werkgroep Edukoppeling bekrachtigd in de AR. Verder ondersteunt deze nieuwe versie niet alleen gegevensdiensten die via RESTful API’s worden ontsloten maar ook eventvoorzieningen die een belangrijk onderdeel vormen binnen Event-driven architectuur (EDA). We spreken dan ook in meest abstracte zin over API’s die betrekking kunnen hebben op gegevensdiensten of eventvoorzieningen. De communicatie-aspecten rond RESTFul API’s en EDA worden nader beschreven in het Profiel voor communicatie via APIs. Tevens biedt deze nieuwe architectuur ondersteuning aan token-based access op basis van het Edukoppeling OAuth-profiel</a:t>
            </a:r>
            <a:endParaRPr lang="nl-NL" sz="2000"/>
          </a:p>
          <a:p>
            <a:pPr marL="457200" lvl="1" indent="-457200">
              <a:buFont typeface="Arial" panose="020B0604020202020204" pitchFamily="34" charset="0"/>
              <a:buChar char="•"/>
            </a:pPr>
            <a:r>
              <a:rPr lang="nl-NL" sz="2000"/>
              <a:t>Edukoppeling - OAuth client credentials profiel v1.0</a:t>
            </a:r>
          </a:p>
          <a:p>
            <a:pPr marL="0" lvl="1" indent="0">
              <a:buNone/>
            </a:pPr>
            <a:r>
              <a:rPr lang="nl-NL" sz="1200"/>
              <a:t>Dit OAuth-profiel bevat voorschriften voor de beveiliging van API’s op basis van token-based access. Deze beveiliging kan zowel toegepast worden binnen een RESTful als een Event Driven Architecture (EDA). We introduceren een flexibel OAuth-profiel dat aansluit bij de actuele behoeften bij groeifondsprogramma’s en ketens binnen het onderwijs. Bij de ontwikkeling van dit profiel is gestuurd op een balans tussen uniformiteit en flexibiliteit. Dit betekent dat een ketensamenwerking bij de implementatie van het OAuth-profiel een aantal keuzes moet maken die deels afhankelijk zijn van het risicoprofiel van de gegevensuitwisseling.</a:t>
            </a:r>
          </a:p>
          <a:p>
            <a:pPr marL="457200" lvl="1" indent="-457200">
              <a:buFont typeface="Arial" panose="020B0604020202020204" pitchFamily="34" charset="0"/>
              <a:buChar char="•"/>
            </a:pPr>
            <a:r>
              <a:rPr lang="nl-NL" sz="2000"/>
              <a:t>Edukoppeling - Profiel voor communicatie via RESTful APIs v1.0</a:t>
            </a:r>
          </a:p>
          <a:p>
            <a:pPr marL="0" lvl="1" indent="0">
              <a:buNone/>
            </a:pPr>
            <a:r>
              <a:rPr lang="nl-NL" sz="1200"/>
              <a:t>De nieuwe Edukoppeling Architectuur versie 3.0 geeft context aan synchrone en asynchrone communicatie tussen ketenpartners, waarbij het Communicatie-profiel de communicatie standaardiseert. Verder onderkende we al patronen die synchrone RESTful API’s gebruikte om asynchrone communicatie te implementeren, maar werd niet beschreven hoe deze uitwisseling gestandaardiseerd en zoveel mogelijk ontkoppeld kon plaatsvinden. </a:t>
            </a:r>
          </a:p>
          <a:p>
            <a:pPr marL="0" lvl="1" indent="0">
              <a:buNone/>
            </a:pPr>
            <a:r>
              <a:rPr lang="nl-NL" sz="1200"/>
              <a:t>In de nieuwe opzet staat asynchrone communicatie meer centraal. Deze architectuur sluit veel meer aan op ontkoppelde architecturen zoals een Event-driven architectuur (EDA), en wordt toegepast op ketenpartnerlandschap binnen het onderwijs</a:t>
            </a:r>
          </a:p>
        </p:txBody>
      </p:sp>
    </p:spTree>
    <p:extLst>
      <p:ext uri="{BB962C8B-B14F-4D97-AF65-F5344CB8AC3E}">
        <p14:creationId xmlns:p14="http://schemas.microsoft.com/office/powerpoint/2010/main" val="415534280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EE47E9-84E0-5EE4-FFE8-51080AF327BA}"/>
            </a:ext>
          </a:extLst>
        </p:cNvPr>
        <p:cNvGrpSpPr/>
        <p:nvPr/>
      </p:nvGrpSpPr>
      <p:grpSpPr>
        <a:xfrm>
          <a:off x="0" y="0"/>
          <a:ext cx="0" cy="0"/>
          <a:chOff x="0" y="0"/>
          <a:chExt cx="0" cy="0"/>
        </a:xfrm>
      </p:grpSpPr>
      <p:sp>
        <p:nvSpPr>
          <p:cNvPr id="11" name="AutoShape 4" descr="Afbeeldingsresultaat voor authenticatiemiddelen">
            <a:extLst>
              <a:ext uri="{FF2B5EF4-FFF2-40B4-BE49-F238E27FC236}">
                <a16:creationId xmlns:a16="http://schemas.microsoft.com/office/drawing/2014/main" id="{5283BA58-7757-9190-7B49-D4630B432904}"/>
              </a:ext>
            </a:extLst>
          </p:cNvPr>
          <p:cNvSpPr>
            <a:spLocks noChangeAspect="1" noChangeArrowheads="1"/>
          </p:cNvSpPr>
          <p:nvPr/>
        </p:nvSpPr>
        <p:spPr bwMode="auto">
          <a:xfrm>
            <a:off x="152400"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
        <p:nvSpPr>
          <p:cNvPr id="37" name="Titel 1">
            <a:extLst>
              <a:ext uri="{FF2B5EF4-FFF2-40B4-BE49-F238E27FC236}">
                <a16:creationId xmlns:a16="http://schemas.microsoft.com/office/drawing/2014/main" id="{E7ADB8BB-9A42-6552-CBF5-DDB54F3762EE}"/>
              </a:ext>
            </a:extLst>
          </p:cNvPr>
          <p:cNvSpPr txBox="1">
            <a:spLocks/>
          </p:cNvSpPr>
          <p:nvPr/>
        </p:nvSpPr>
        <p:spPr>
          <a:xfrm>
            <a:off x="323528" y="260648"/>
            <a:ext cx="8568952" cy="1008112"/>
          </a:xfrm>
          <a:prstGeom prst="rect">
            <a:avLst/>
          </a:prstGeom>
          <a:solidFill>
            <a:srgbClr val="0FA67E"/>
          </a:solidFill>
        </p:spPr>
        <p:txBody>
          <a:bodyPr vert="horz" lIns="91440" tIns="45720" rIns="91440" bIns="45720" rtlCol="0" anchor="ctr">
            <a:normAutofit fontScale="85000" lnSpcReduction="20000"/>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nl-NL">
                <a:solidFill>
                  <a:schemeClr val="bg1"/>
                </a:solidFill>
              </a:rPr>
              <a:t>Werkingsgebied, toepassingsgebied en gebruiksadvies (advies werkgroep)</a:t>
            </a:r>
          </a:p>
        </p:txBody>
      </p:sp>
      <p:sp>
        <p:nvSpPr>
          <p:cNvPr id="12" name="Tijdelijke aanduiding voor inhoud 2">
            <a:extLst>
              <a:ext uri="{FF2B5EF4-FFF2-40B4-BE49-F238E27FC236}">
                <a16:creationId xmlns:a16="http://schemas.microsoft.com/office/drawing/2014/main" id="{B074E002-C4C0-E77F-6CC6-A2C0D7AAB42B}"/>
              </a:ext>
            </a:extLst>
          </p:cNvPr>
          <p:cNvSpPr>
            <a:spLocks noGrp="1"/>
          </p:cNvSpPr>
          <p:nvPr>
            <p:ph idx="1"/>
          </p:nvPr>
        </p:nvSpPr>
        <p:spPr>
          <a:xfrm>
            <a:off x="466071" y="1340768"/>
            <a:ext cx="8579296" cy="4929411"/>
          </a:xfrm>
        </p:spPr>
        <p:txBody>
          <a:bodyPr>
            <a:noAutofit/>
          </a:bodyPr>
          <a:lstStyle/>
          <a:p>
            <a:pPr marL="457200" lvl="1" indent="-457200">
              <a:buFont typeface="Arial" panose="020B0604020202020204" pitchFamily="34" charset="0"/>
              <a:buChar char="•"/>
            </a:pPr>
            <a:r>
              <a:rPr lang="nl-NL" sz="1600" b="1" u="sng"/>
              <a:t>Werkingsgebied:</a:t>
            </a:r>
            <a:r>
              <a:rPr lang="nl-NL" sz="1600" b="1"/>
              <a:t>  </a:t>
            </a:r>
            <a:r>
              <a:rPr lang="nl-NL" sz="1600"/>
              <a:t>po, vo, bve, ho – waaronder onderwijsorganisaties, publieke uitvoeringsorganisaties, dienstverleners  en andere ketenpartners die gegevensuitwisselingen opzetten.</a:t>
            </a:r>
          </a:p>
          <a:p>
            <a:pPr marL="457200" lvl="1" indent="-457200">
              <a:buFont typeface="Arial" panose="020B0604020202020204" pitchFamily="34" charset="0"/>
              <a:buChar char="•"/>
            </a:pPr>
            <a:r>
              <a:rPr lang="nl-NL" sz="1600" b="1" u="sng"/>
              <a:t>Toepassingsgebied: </a:t>
            </a:r>
            <a:r>
              <a:rPr lang="nl-NL" sz="1600"/>
              <a:t>Geautomatiseerde uitwisseling van gesloten (vertrouwelijke) gegevens  tussen informatiesystemen van onderwijsorganisaties en dienstverleners (onderling, met bedrijven of met de overheid). Het gaat om gegevens waarvoor je geautoriseerd moet worden voor toegang. De gegevens zijn niet voor publiek hergebruik beschikbaar. Dit kan om verschillende redenen zijn, zie </a:t>
            </a:r>
            <a:r>
              <a:rPr lang="nl-NL" sz="1600">
                <a:hlinkClick r:id="rId3"/>
              </a:rPr>
              <a:t>https://data.overheid.nl/gesloten-datasets</a:t>
            </a:r>
            <a:r>
              <a:rPr lang="nl-NL" sz="1600"/>
              <a:t> </a:t>
            </a:r>
          </a:p>
          <a:p>
            <a:pPr marL="457200" lvl="1" indent="-457200">
              <a:buFont typeface="Arial" panose="020B0604020202020204" pitchFamily="34" charset="0"/>
              <a:buChar char="•"/>
            </a:pPr>
            <a:r>
              <a:rPr lang="nl-NL" sz="1600" b="1" u="sng"/>
              <a:t>Gebruiksadvies:</a:t>
            </a:r>
            <a:r>
              <a:rPr lang="nl-NL" sz="1600"/>
              <a:t> Verplicht</a:t>
            </a:r>
          </a:p>
        </p:txBody>
      </p:sp>
    </p:spTree>
    <p:extLst>
      <p:ext uri="{BB962C8B-B14F-4D97-AF65-F5344CB8AC3E}">
        <p14:creationId xmlns:p14="http://schemas.microsoft.com/office/powerpoint/2010/main" val="33786985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3F4C87-BB66-B431-AFE4-BFA5EC4DBE02}"/>
            </a:ext>
          </a:extLst>
        </p:cNvPr>
        <p:cNvGrpSpPr/>
        <p:nvPr/>
      </p:nvGrpSpPr>
      <p:grpSpPr>
        <a:xfrm>
          <a:off x="0" y="0"/>
          <a:ext cx="0" cy="0"/>
          <a:chOff x="0" y="0"/>
          <a:chExt cx="0" cy="0"/>
        </a:xfrm>
      </p:grpSpPr>
      <p:sp>
        <p:nvSpPr>
          <p:cNvPr id="11" name="AutoShape 4" descr="Afbeeldingsresultaat voor authenticatiemiddelen">
            <a:extLst>
              <a:ext uri="{FF2B5EF4-FFF2-40B4-BE49-F238E27FC236}">
                <a16:creationId xmlns:a16="http://schemas.microsoft.com/office/drawing/2014/main" id="{C209F69F-3D0F-4380-D996-919857E5A172}"/>
              </a:ext>
            </a:extLst>
          </p:cNvPr>
          <p:cNvSpPr>
            <a:spLocks noChangeAspect="1" noChangeArrowheads="1"/>
          </p:cNvSpPr>
          <p:nvPr/>
        </p:nvSpPr>
        <p:spPr bwMode="auto">
          <a:xfrm>
            <a:off x="152400"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l-NL"/>
          </a:p>
        </p:txBody>
      </p:sp>
      <p:sp>
        <p:nvSpPr>
          <p:cNvPr id="37" name="Titel 1">
            <a:extLst>
              <a:ext uri="{FF2B5EF4-FFF2-40B4-BE49-F238E27FC236}">
                <a16:creationId xmlns:a16="http://schemas.microsoft.com/office/drawing/2014/main" id="{8EF02BDA-E1B9-BCDB-48EB-DFD5E67B90DE}"/>
              </a:ext>
            </a:extLst>
          </p:cNvPr>
          <p:cNvSpPr txBox="1">
            <a:spLocks/>
          </p:cNvSpPr>
          <p:nvPr/>
        </p:nvSpPr>
        <p:spPr>
          <a:xfrm>
            <a:off x="323528" y="260648"/>
            <a:ext cx="8568952" cy="1008112"/>
          </a:xfrm>
          <a:prstGeom prst="rect">
            <a:avLst/>
          </a:prstGeom>
          <a:solidFill>
            <a:srgbClr val="0FA67E"/>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algn="l"/>
            <a:r>
              <a:rPr lang="nl-NL">
                <a:solidFill>
                  <a:schemeClr val="bg1"/>
                </a:solidFill>
              </a:rPr>
              <a:t>Vervolgstappen</a:t>
            </a:r>
          </a:p>
        </p:txBody>
      </p:sp>
      <p:sp>
        <p:nvSpPr>
          <p:cNvPr id="12" name="Tijdelijke aanduiding voor inhoud 2">
            <a:extLst>
              <a:ext uri="{FF2B5EF4-FFF2-40B4-BE49-F238E27FC236}">
                <a16:creationId xmlns:a16="http://schemas.microsoft.com/office/drawing/2014/main" id="{26272C23-9735-E259-FCE1-4EA657E2E765}"/>
              </a:ext>
            </a:extLst>
          </p:cNvPr>
          <p:cNvSpPr>
            <a:spLocks noGrp="1"/>
          </p:cNvSpPr>
          <p:nvPr>
            <p:ph idx="1"/>
          </p:nvPr>
        </p:nvSpPr>
        <p:spPr>
          <a:xfrm>
            <a:off x="466071" y="1340768"/>
            <a:ext cx="8579296" cy="4929411"/>
          </a:xfrm>
        </p:spPr>
        <p:txBody>
          <a:bodyPr>
            <a:noAutofit/>
          </a:bodyPr>
          <a:lstStyle/>
          <a:p>
            <a:pPr marL="457200" lvl="1" indent="-457200">
              <a:buFont typeface="Arial" panose="020B0604020202020204" pitchFamily="34" charset="0"/>
              <a:buChar char="•"/>
            </a:pPr>
            <a:r>
              <a:rPr lang="nl-NL" sz="2000"/>
              <a:t>Publiceren van deze 3 concepten op edustandaard.nl (eind oktober).</a:t>
            </a:r>
          </a:p>
          <a:p>
            <a:pPr marL="457200" lvl="1" indent="-457200">
              <a:buFont typeface="Arial" panose="020B0604020202020204" pitchFamily="34" charset="0"/>
              <a:buChar char="•"/>
            </a:pPr>
            <a:r>
              <a:rPr lang="nl-NL" sz="2000"/>
              <a:t>Openbare consultatieronde voor de 3 specificaties tussen eind oktober 2026 en eind januari 2027. Aankondiging via Edustandaard homepage en via achterban AR- en werkgroepleden.</a:t>
            </a:r>
          </a:p>
          <a:p>
            <a:pPr marL="457200" lvl="1" indent="-457200">
              <a:buFont typeface="Arial" panose="020B0604020202020204" pitchFamily="34" charset="0"/>
              <a:buChar char="•"/>
            </a:pPr>
            <a:r>
              <a:rPr lang="nl-NL" sz="2000"/>
              <a:t>Begrippen harmoniseren en beschrijving vastleggen.</a:t>
            </a:r>
          </a:p>
          <a:p>
            <a:pPr marL="457200" lvl="1" indent="-457200">
              <a:buFont typeface="Arial" panose="020B0604020202020204" pitchFamily="34" charset="0"/>
              <a:buChar char="•"/>
            </a:pPr>
            <a:r>
              <a:rPr lang="nl-NL" sz="2000"/>
              <a:t>Input ophalen en bespreken in werkgroep in februari 2027.</a:t>
            </a:r>
          </a:p>
          <a:p>
            <a:pPr marL="457200" lvl="1" indent="-457200">
              <a:buFont typeface="Arial" panose="020B0604020202020204" pitchFamily="34" charset="0"/>
              <a:buChar char="•"/>
            </a:pPr>
            <a:r>
              <a:rPr lang="nl-NL" sz="2000"/>
              <a:t>Vaststellen in Architectuurraad in maart/april 2027.</a:t>
            </a:r>
          </a:p>
          <a:p>
            <a:pPr marL="457200" lvl="1" indent="-457200">
              <a:buFont typeface="Arial" panose="020B0604020202020204" pitchFamily="34" charset="0"/>
              <a:buChar char="•"/>
            </a:pPr>
            <a:r>
              <a:rPr lang="nl-NL" sz="2000"/>
              <a:t>Daarna vaststellen in Standaardisatieraad.</a:t>
            </a:r>
          </a:p>
        </p:txBody>
      </p:sp>
    </p:spTree>
    <p:extLst>
      <p:ext uri="{BB962C8B-B14F-4D97-AF65-F5344CB8AC3E}">
        <p14:creationId xmlns:p14="http://schemas.microsoft.com/office/powerpoint/2010/main" val="2827482908"/>
      </p:ext>
    </p:extLst>
  </p:cSld>
  <p:clrMapOvr>
    <a:masterClrMapping/>
  </p:clrMapOvr>
</p:sld>
</file>

<file path=ppt/theme/theme1.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thema">
  <a:themeElements>
    <a:clrScheme name="Kantoor">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Kantoor">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Kantoor">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7E62FD89A9D6642B77167C6B5BF1437" ma:contentTypeVersion="17" ma:contentTypeDescription="Een nieuw document maken." ma:contentTypeScope="" ma:versionID="6e01c98577c7a960022b93c46c731029">
  <xsd:schema xmlns:xsd="http://www.w3.org/2001/XMLSchema" xmlns:xs="http://www.w3.org/2001/XMLSchema" xmlns:p="http://schemas.microsoft.com/office/2006/metadata/properties" xmlns:ns2="39a99b76-c1ba-496d-a4ea-cabdd8ad772e" xmlns:ns3="b4e29972-5c5e-47fe-ad12-00d039a17518" targetNamespace="http://schemas.microsoft.com/office/2006/metadata/properties" ma:root="true" ma:fieldsID="660e823ce0bd30c3c82ab285b414e85a" ns2:_="" ns3:_="">
    <xsd:import namespace="39a99b76-c1ba-496d-a4ea-cabdd8ad772e"/>
    <xsd:import namespace="b4e29972-5c5e-47fe-ad12-00d039a17518"/>
    <xsd:element name="properties">
      <xsd:complexType>
        <xsd:sequence>
          <xsd:element name="documentManagement">
            <xsd:complexType>
              <xsd:all>
                <xsd:element ref="ns2:MediaServiceMetadata" minOccurs="0"/>
                <xsd:element ref="ns2:MediaServiceFastMetadata"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AutoKeyPoints" minOccurs="0"/>
                <xsd:element ref="ns2:MediaServiceKeyPoints"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9a99b76-c1ba-496d-a4ea-cabdd8ad772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AutoKeyPoints" ma:index="17" nillable="true" ma:displayName="MediaServiceAutoKeyPoints" ma:hidden="true" ma:internalName="MediaServiceAutoKeyPoints" ma:readOnly="true">
      <xsd:simpleType>
        <xsd:restriction base="dms:Note"/>
      </xsd:simpleType>
    </xsd:element>
    <xsd:element name="MediaServiceKeyPoints" ma:index="18" nillable="true" ma:displayName="KeyPoints" ma:internalName="MediaServiceKeyPoints" ma:readOnly="true">
      <xsd:simpleType>
        <xsd:restriction base="dms:Note">
          <xsd:maxLength value="255"/>
        </xsd:restriction>
      </xsd:simpleType>
    </xsd:element>
    <xsd:element name="MediaLengthInSeconds" ma:index="19" nillable="true" ma:displayName="Length (seconds)"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Afbeeldingtags" ma:readOnly="false" ma:fieldId="{5cf76f15-5ced-4ddc-b409-7134ff3c332f}" ma:taxonomyMulti="true" ma:sspId="199ab15d-996d-49bb-af37-1ae2e5a9148d"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4e29972-5c5e-47fe-ad12-00d039a17518" elementFormDefault="qualified">
    <xsd:import namespace="http://schemas.microsoft.com/office/2006/documentManagement/types"/>
    <xsd:import namespace="http://schemas.microsoft.com/office/infopath/2007/PartnerControls"/>
    <xsd:element name="SharedWithUsers" ma:index="10"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Gedeeld met details" ma:internalName="SharedWithDetails" ma:readOnly="true">
      <xsd:simpleType>
        <xsd:restriction base="dms:Note">
          <xsd:maxLength value="255"/>
        </xsd:restriction>
      </xsd:simpleType>
    </xsd:element>
    <xsd:element name="TaxCatchAll" ma:index="22" nillable="true" ma:displayName="Taxonomy Catch All Column" ma:hidden="true" ma:list="{0a10be8c-9171-4d64-bd4a-46da42226ece}" ma:internalName="TaxCatchAll" ma:showField="CatchAllData" ma:web="b4e29972-5c5e-47fe-ad12-00d039a1751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b4e29972-5c5e-47fe-ad12-00d039a17518">
      <UserInfo>
        <DisplayName>Marjan Frijns</DisplayName>
        <AccountId>12</AccountId>
        <AccountType/>
      </UserInfo>
      <UserInfo>
        <DisplayName>Don de Lange</DisplayName>
        <AccountId>14</AccountId>
        <AccountType/>
      </UserInfo>
    </SharedWithUsers>
    <TaxCatchAll xmlns="b4e29972-5c5e-47fe-ad12-00d039a17518" xsi:nil="true"/>
    <lcf76f155ced4ddcb4097134ff3c332f xmlns="39a99b76-c1ba-496d-a4ea-cabdd8ad772e">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1643E7A5-B439-4212-A1D5-2E87A94E67DE}"/>
</file>

<file path=customXml/itemProps2.xml><?xml version="1.0" encoding="utf-8"?>
<ds:datastoreItem xmlns:ds="http://schemas.openxmlformats.org/officeDocument/2006/customXml" ds:itemID="{7122628B-CE20-4779-A3AC-C79F5702D810}">
  <ds:schemaRefs>
    <ds:schemaRef ds:uri="http://schemas.microsoft.com/sharepoint/v3/contenttype/forms"/>
  </ds:schemaRefs>
</ds:datastoreItem>
</file>

<file path=customXml/itemProps3.xml><?xml version="1.0" encoding="utf-8"?>
<ds:datastoreItem xmlns:ds="http://schemas.openxmlformats.org/officeDocument/2006/customXml" ds:itemID="{2FDE1F1D-98A6-4135-9DB5-0989189C4B41}">
  <ds:schemaRefs>
    <ds:schemaRef ds:uri="b01d88a4-901c-4f50-96c8-3e5b51132928"/>
    <ds:schemaRef ds:uri="d0e72bd2-051d-4c83-9e46-cde1dfa66537"/>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 ds:uri="05b0f48e-c504-49c4-8ee6-455122c70633"/>
    <ds:schemaRef ds:uri="bdee5639-762a-403e-bba5-4d5eb03d6041"/>
  </ds:schemaRefs>
</ds:datastoreItem>
</file>

<file path=docProps/app.xml><?xml version="1.0" encoding="utf-8"?>
<Properties xmlns="http://schemas.openxmlformats.org/officeDocument/2006/extended-properties" xmlns:vt="http://schemas.openxmlformats.org/officeDocument/2006/docPropsVTypes">
  <Template/>
  <TotalTime>0</TotalTime>
  <Words>831</Words>
  <Application>Microsoft Office PowerPoint</Application>
  <PresentationFormat>Diavoorstelling (4:3)</PresentationFormat>
  <Paragraphs>43</Paragraphs>
  <Slides>6</Slides>
  <Notes>6</Notes>
  <HiddenSlides>0</HiddenSlides>
  <MMClips>0</MMClips>
  <ScaleCrop>false</ScaleCrop>
  <HeadingPairs>
    <vt:vector size="6" baseType="variant">
      <vt:variant>
        <vt:lpstr>Gebruikte lettertypen</vt:lpstr>
      </vt:variant>
      <vt:variant>
        <vt:i4>2</vt:i4>
      </vt:variant>
      <vt:variant>
        <vt:lpstr>Thema</vt:lpstr>
      </vt:variant>
      <vt:variant>
        <vt:i4>1</vt:i4>
      </vt:variant>
      <vt:variant>
        <vt:lpstr>Diatitels</vt:lpstr>
      </vt:variant>
      <vt:variant>
        <vt:i4>6</vt:i4>
      </vt:variant>
    </vt:vector>
  </HeadingPairs>
  <TitlesOfParts>
    <vt:vector size="9" baseType="lpstr">
      <vt:lpstr>Arial</vt:lpstr>
      <vt:lpstr>Calibri</vt:lpstr>
      <vt:lpstr>Office-thema</vt:lpstr>
      <vt:lpstr>Edukoppeling v3.0</vt:lpstr>
      <vt:lpstr>PowerPoint-presentatie</vt:lpstr>
      <vt:lpstr>PowerPoint-presentatie</vt:lpstr>
      <vt:lpstr>PowerPoint-presentatie</vt:lpstr>
      <vt:lpstr>PowerPoint-presentatie</vt:lpstr>
      <vt:lpstr>PowerPoint-presentatie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 1</dc:title>
  <dc:creator>Remco</dc:creator>
  <cp:lastModifiedBy>Brian Dommisse</cp:lastModifiedBy>
  <cp:revision>3</cp:revision>
  <cp:lastPrinted>2016-12-13T13:23:16Z</cp:lastPrinted>
  <dcterms:created xsi:type="dcterms:W3CDTF">2014-09-03T07:33:29Z</dcterms:created>
  <dcterms:modified xsi:type="dcterms:W3CDTF">2026-10-06T09:47:00Z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0x01010077E62FD89A9D6642B77167C6B5BF1437</vt:lpwstr>
  </property>
  <property fmtid="{D5CDD505-2E9C-101B-9397-08002B2CF9AE}" pid="3" name="xd_ProgID">
    <vt:lpwstr/>
  </property>
  <property fmtid="{D5CDD505-2E9C-101B-9397-08002B2CF9AE}" pid="4" name="ComplianceAssetId">
    <vt:lpwstr/>
  </property>
  <property fmtid="{D5CDD505-2E9C-101B-9397-08002B2CF9AE}" pid="5" name="TemplateUrl">
    <vt:lpwstr/>
  </property>
  <property fmtid="{D5CDD505-2E9C-101B-9397-08002B2CF9AE}" pid="6" name="_ExtendedDescription">
    <vt:lpwstr/>
  </property>
  <property fmtid="{D5CDD505-2E9C-101B-9397-08002B2CF9AE}" pid="7" name="TriggerFlowInfo">
    <vt:lpwstr/>
  </property>
  <property fmtid="{D5CDD505-2E9C-101B-9397-08002B2CF9AE}" pid="8" name="xd_Signature">
    <vt:bool>false</vt:bool>
  </property>
</Properties>
</file>