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1" r:id="rId4"/>
  </p:sldMasterIdLst>
  <p:notesMasterIdLst>
    <p:notesMasterId r:id="rId34"/>
  </p:notesMasterIdLst>
  <p:handoutMasterIdLst>
    <p:handoutMasterId r:id="rId35"/>
  </p:handoutMasterIdLst>
  <p:sldIdLst>
    <p:sldId id="277" r:id="rId5"/>
    <p:sldId id="287" r:id="rId6"/>
    <p:sldId id="290" r:id="rId7"/>
    <p:sldId id="337" r:id="rId8"/>
    <p:sldId id="346" r:id="rId9"/>
    <p:sldId id="377" r:id="rId10"/>
    <p:sldId id="373" r:id="rId11"/>
    <p:sldId id="374" r:id="rId12"/>
    <p:sldId id="334" r:id="rId13"/>
    <p:sldId id="344" r:id="rId14"/>
    <p:sldId id="370" r:id="rId15"/>
    <p:sldId id="371" r:id="rId16"/>
    <p:sldId id="345" r:id="rId17"/>
    <p:sldId id="347" r:id="rId18"/>
    <p:sldId id="369" r:id="rId19"/>
    <p:sldId id="364" r:id="rId20"/>
    <p:sldId id="376" r:id="rId21"/>
    <p:sldId id="367" r:id="rId22"/>
    <p:sldId id="356" r:id="rId23"/>
    <p:sldId id="355" r:id="rId24"/>
    <p:sldId id="372" r:id="rId25"/>
    <p:sldId id="354" r:id="rId26"/>
    <p:sldId id="352" r:id="rId27"/>
    <p:sldId id="351" r:id="rId28"/>
    <p:sldId id="357" r:id="rId29"/>
    <p:sldId id="358" r:id="rId30"/>
    <p:sldId id="359" r:id="rId31"/>
    <p:sldId id="368" r:id="rId32"/>
    <p:sldId id="375" r:id="rId33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72474"/>
    <a:srgbClr val="FFEDB3"/>
    <a:srgbClr val="007AC3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6562" autoAdjust="0"/>
  </p:normalViewPr>
  <p:slideViewPr>
    <p:cSldViewPr snapToGrid="0" snapToObjects="1" showGuides="1">
      <p:cViewPr varScale="1">
        <p:scale>
          <a:sx n="96" d="100"/>
          <a:sy n="96" d="100"/>
        </p:scale>
        <p:origin x="1152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51" d="100"/>
          <a:sy n="151" d="100"/>
        </p:scale>
        <p:origin x="4840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s van der Arend" userId="ca13a5d4-23fe-4518-95a7-5fa1e210a103" providerId="ADAL" clId="{72E80F77-5A97-45DA-B10C-701CD39A4105}"/>
    <pc:docChg chg="undo redo custSel addSld delSld modSld sldOrd">
      <pc:chgData name="Jos van der Arend" userId="ca13a5d4-23fe-4518-95a7-5fa1e210a103" providerId="ADAL" clId="{72E80F77-5A97-45DA-B10C-701CD39A4105}" dt="2026-09-16T13:24:43.183" v="21676" actId="179"/>
      <pc:docMkLst>
        <pc:docMk/>
      </pc:docMkLst>
      <pc:sldChg chg="modSp mod">
        <pc:chgData name="Jos van der Arend" userId="ca13a5d4-23fe-4518-95a7-5fa1e210a103" providerId="ADAL" clId="{72E80F77-5A97-45DA-B10C-701CD39A4105}" dt="2026-09-11T08:15:02.844" v="21659" actId="20577"/>
        <pc:sldMkLst>
          <pc:docMk/>
          <pc:sldMk cId="590488706" sldId="277"/>
        </pc:sldMkLst>
        <pc:spChg chg="mod">
          <ac:chgData name="Jos van der Arend" userId="ca13a5d4-23fe-4518-95a7-5fa1e210a103" providerId="ADAL" clId="{72E80F77-5A97-45DA-B10C-701CD39A4105}" dt="2026-09-11T08:15:02.844" v="21659" actId="20577"/>
          <ac:spMkLst>
            <pc:docMk/>
            <pc:sldMk cId="590488706" sldId="277"/>
            <ac:spMk id="4" creationId="{00000000-0000-0000-0000-000000000000}"/>
          </ac:spMkLst>
        </pc:spChg>
      </pc:sldChg>
      <pc:sldChg chg="addSp delSp modSp add mod">
        <pc:chgData name="Jos van der Arend" userId="ca13a5d4-23fe-4518-95a7-5fa1e210a103" providerId="ADAL" clId="{72E80F77-5A97-45DA-B10C-701CD39A4105}" dt="2026-09-16T13:24:43.183" v="21676" actId="179"/>
        <pc:sldMkLst>
          <pc:docMk/>
          <pc:sldMk cId="3788096955" sldId="287"/>
        </pc:sldMkLst>
        <pc:spChg chg="mod">
          <ac:chgData name="Jos van der Arend" userId="ca13a5d4-23fe-4518-95a7-5fa1e210a103" providerId="ADAL" clId="{72E80F77-5A97-45DA-B10C-701CD39A4105}" dt="2026-09-09T09:33:40.513" v="17646" actId="20577"/>
          <ac:spMkLst>
            <pc:docMk/>
            <pc:sldMk cId="3788096955" sldId="287"/>
            <ac:spMk id="2" creationId="{E1838FC2-F90B-7385-8C8A-EEE959F8FABD}"/>
          </ac:spMkLst>
        </pc:spChg>
        <pc:spChg chg="mod">
          <ac:chgData name="Jos van der Arend" userId="ca13a5d4-23fe-4518-95a7-5fa1e210a103" providerId="ADAL" clId="{72E80F77-5A97-45DA-B10C-701CD39A4105}" dt="2026-09-16T13:24:43.183" v="21676" actId="179"/>
          <ac:spMkLst>
            <pc:docMk/>
            <pc:sldMk cId="3788096955" sldId="287"/>
            <ac:spMk id="3" creationId="{DFC3661B-E6FA-C6CE-265B-D457F02BD203}"/>
          </ac:spMkLst>
        </pc:spChg>
      </pc:sldChg>
      <pc:sldChg chg="addSp delSp modSp mod setBg modNotesTx">
        <pc:chgData name="Jos van der Arend" userId="ca13a5d4-23fe-4518-95a7-5fa1e210a103" providerId="ADAL" clId="{72E80F77-5A97-45DA-B10C-701CD39A4105}" dt="2026-09-10T14:40:44.238" v="21006"/>
        <pc:sldMkLst>
          <pc:docMk/>
          <pc:sldMk cId="4294026251" sldId="290"/>
        </pc:sldMkLst>
        <pc:spChg chg="mod">
          <ac:chgData name="Jos van der Arend" userId="ca13a5d4-23fe-4518-95a7-5fa1e210a103" providerId="ADAL" clId="{72E80F77-5A97-45DA-B10C-701CD39A4105}" dt="2026-09-09T10:17:53.969" v="17692" actId="1076"/>
          <ac:spMkLst>
            <pc:docMk/>
            <pc:sldMk cId="4294026251" sldId="290"/>
            <ac:spMk id="2" creationId="{9DBDF61B-24F2-A1AB-E696-43DA354A35C4}"/>
          </ac:spMkLst>
        </pc:spChg>
        <pc:spChg chg="mod ord">
          <ac:chgData name="Jos van der Arend" userId="ca13a5d4-23fe-4518-95a7-5fa1e210a103" providerId="ADAL" clId="{72E80F77-5A97-45DA-B10C-701CD39A4105}" dt="2026-09-09T11:48:46.562" v="17939" actId="113"/>
          <ac:spMkLst>
            <pc:docMk/>
            <pc:sldMk cId="4294026251" sldId="290"/>
            <ac:spMk id="7" creationId="{FECC53A8-7989-00B0-7D3E-0392D95F7DED}"/>
          </ac:spMkLst>
        </pc:spChg>
        <pc:spChg chg="mod ord">
          <ac:chgData name="Jos van der Arend" userId="ca13a5d4-23fe-4518-95a7-5fa1e210a103" providerId="ADAL" clId="{72E80F77-5A97-45DA-B10C-701CD39A4105}" dt="2026-09-09T11:48:50.624" v="17940" actId="113"/>
          <ac:spMkLst>
            <pc:docMk/>
            <pc:sldMk cId="4294026251" sldId="290"/>
            <ac:spMk id="9" creationId="{04990664-FA7A-EA24-70CB-2D486B2EB127}"/>
          </ac:spMkLst>
        </pc:spChg>
        <pc:spChg chg="add mod">
          <ac:chgData name="Jos van der Arend" userId="ca13a5d4-23fe-4518-95a7-5fa1e210a103" providerId="ADAL" clId="{72E80F77-5A97-45DA-B10C-701CD39A4105}" dt="2026-09-09T10:18:03.313" v="17693" actId="1076"/>
          <ac:spMkLst>
            <pc:docMk/>
            <pc:sldMk cId="4294026251" sldId="290"/>
            <ac:spMk id="10" creationId="{02A11D8A-0E20-C723-A76B-34272A096FE5}"/>
          </ac:spMkLst>
        </pc:spChg>
        <pc:spChg chg="add mod">
          <ac:chgData name="Jos van der Arend" userId="ca13a5d4-23fe-4518-95a7-5fa1e210a103" providerId="ADAL" clId="{72E80F77-5A97-45DA-B10C-701CD39A4105}" dt="2026-09-09T10:18:03.313" v="17693" actId="1076"/>
          <ac:spMkLst>
            <pc:docMk/>
            <pc:sldMk cId="4294026251" sldId="290"/>
            <ac:spMk id="13" creationId="{05BA6E65-4E34-455C-2C25-712A538F2D07}"/>
          </ac:spMkLst>
        </pc:spChg>
        <pc:spChg chg="add mod">
          <ac:chgData name="Jos van der Arend" userId="ca13a5d4-23fe-4518-95a7-5fa1e210a103" providerId="ADAL" clId="{72E80F77-5A97-45DA-B10C-701CD39A4105}" dt="2026-09-09T11:48:43.737" v="17938" actId="113"/>
          <ac:spMkLst>
            <pc:docMk/>
            <pc:sldMk cId="4294026251" sldId="290"/>
            <ac:spMk id="17" creationId="{182C854E-A0DB-9D26-BBBE-076B9CBB4FF6}"/>
          </ac:spMkLst>
        </pc:spChg>
        <pc:spChg chg="add mod ord">
          <ac:chgData name="Jos van der Arend" userId="ca13a5d4-23fe-4518-95a7-5fa1e210a103" providerId="ADAL" clId="{72E80F77-5A97-45DA-B10C-701CD39A4105}" dt="2026-09-09T11:48:53.410" v="17941" actId="113"/>
          <ac:spMkLst>
            <pc:docMk/>
            <pc:sldMk cId="4294026251" sldId="290"/>
            <ac:spMk id="19" creationId="{CB43CB93-2080-A045-104A-250BCDDEDB4D}"/>
          </ac:spMkLst>
        </pc:spChg>
        <pc:spChg chg="add mod">
          <ac:chgData name="Jos van der Arend" userId="ca13a5d4-23fe-4518-95a7-5fa1e210a103" providerId="ADAL" clId="{72E80F77-5A97-45DA-B10C-701CD39A4105}" dt="2026-09-09T11:48:40.400" v="17937" actId="113"/>
          <ac:spMkLst>
            <pc:docMk/>
            <pc:sldMk cId="4294026251" sldId="290"/>
            <ac:spMk id="21" creationId="{EBBBAF68-708B-64F1-3AAC-3EC153CE949E}"/>
          </ac:spMkLst>
        </pc:spChg>
        <pc:picChg chg="mod">
          <ac:chgData name="Jos van der Arend" userId="ca13a5d4-23fe-4518-95a7-5fa1e210a103" providerId="ADAL" clId="{72E80F77-5A97-45DA-B10C-701CD39A4105}" dt="2026-09-09T10:18:03.313" v="17693" actId="1076"/>
          <ac:picMkLst>
            <pc:docMk/>
            <pc:sldMk cId="4294026251" sldId="290"/>
            <ac:picMk id="5" creationId="{E03F48A5-193C-CB1A-40F4-7A2555D0AC69}"/>
          </ac:picMkLst>
        </pc:picChg>
      </pc:sldChg>
      <pc:sldChg chg="addSp delSp modSp add mod setBg modNotesTx">
        <pc:chgData name="Jos van der Arend" userId="ca13a5d4-23fe-4518-95a7-5fa1e210a103" providerId="ADAL" clId="{72E80F77-5A97-45DA-B10C-701CD39A4105}" dt="2026-09-11T07:37:52.642" v="21481" actId="20577"/>
        <pc:sldMkLst>
          <pc:docMk/>
          <pc:sldMk cId="2922459792" sldId="334"/>
        </pc:sldMkLst>
        <pc:spChg chg="add mod">
          <ac:chgData name="Jos van der Arend" userId="ca13a5d4-23fe-4518-95a7-5fa1e210a103" providerId="ADAL" clId="{72E80F77-5A97-45DA-B10C-701CD39A4105}" dt="2026-09-09T12:00:52.836" v="18138" actId="14100"/>
          <ac:spMkLst>
            <pc:docMk/>
            <pc:sldMk cId="2922459792" sldId="334"/>
            <ac:spMk id="4" creationId="{9BE240D2-241A-55A9-DA42-2C23BA4D9C80}"/>
          </ac:spMkLst>
        </pc:spChg>
        <pc:spChg chg="add mod">
          <ac:chgData name="Jos van der Arend" userId="ca13a5d4-23fe-4518-95a7-5fa1e210a103" providerId="ADAL" clId="{72E80F77-5A97-45DA-B10C-701CD39A4105}" dt="2026-09-11T07:37:52.642" v="21481" actId="20577"/>
          <ac:spMkLst>
            <pc:docMk/>
            <pc:sldMk cId="2922459792" sldId="334"/>
            <ac:spMk id="6" creationId="{0ACB4955-DB8B-2921-4FDD-B2A662A68028}"/>
          </ac:spMkLst>
        </pc:spChg>
        <pc:spChg chg="add mod">
          <ac:chgData name="Jos van der Arend" userId="ca13a5d4-23fe-4518-95a7-5fa1e210a103" providerId="ADAL" clId="{72E80F77-5A97-45DA-B10C-701CD39A4105}" dt="2026-09-04T15:22:48.917" v="12386" actId="1076"/>
          <ac:spMkLst>
            <pc:docMk/>
            <pc:sldMk cId="2922459792" sldId="334"/>
            <ac:spMk id="21" creationId="{1DA3180B-B814-A28B-FAE1-D078EE958609}"/>
          </ac:spMkLst>
        </pc:spChg>
        <pc:spChg chg="add mod ord">
          <ac:chgData name="Jos van der Arend" userId="ca13a5d4-23fe-4518-95a7-5fa1e210a103" providerId="ADAL" clId="{72E80F77-5A97-45DA-B10C-701CD39A4105}" dt="2026-09-09T12:01:49.751" v="18163" actId="113"/>
          <ac:spMkLst>
            <pc:docMk/>
            <pc:sldMk cId="2922459792" sldId="334"/>
            <ac:spMk id="27" creationId="{121E1975-1887-5E29-E023-C734A6BBBCC6}"/>
          </ac:spMkLst>
        </pc:spChg>
        <pc:spChg chg="add mod">
          <ac:chgData name="Jos van der Arend" userId="ca13a5d4-23fe-4518-95a7-5fa1e210a103" providerId="ADAL" clId="{72E80F77-5A97-45DA-B10C-701CD39A4105}" dt="2026-09-04T16:14:24.189" v="12922" actId="14100"/>
          <ac:spMkLst>
            <pc:docMk/>
            <pc:sldMk cId="2922459792" sldId="334"/>
            <ac:spMk id="29" creationId="{63F2BD91-46F6-33C3-3502-92513AB6C3A9}"/>
          </ac:spMkLst>
        </pc:spChg>
        <pc:spChg chg="add mod">
          <ac:chgData name="Jos van der Arend" userId="ca13a5d4-23fe-4518-95a7-5fa1e210a103" providerId="ADAL" clId="{72E80F77-5A97-45DA-B10C-701CD39A4105}" dt="2026-09-09T12:04:37.199" v="18241" actId="20577"/>
          <ac:spMkLst>
            <pc:docMk/>
            <pc:sldMk cId="2922459792" sldId="334"/>
            <ac:spMk id="33" creationId="{5DE55A39-B6F0-D6A6-0B74-C2D24854E910}"/>
          </ac:spMkLst>
        </pc:spChg>
        <pc:cxnChg chg="add mod">
          <ac:chgData name="Jos van der Arend" userId="ca13a5d4-23fe-4518-95a7-5fa1e210a103" providerId="ADAL" clId="{72E80F77-5A97-45DA-B10C-701CD39A4105}" dt="2026-09-09T12:16:39.085" v="18475" actId="208"/>
          <ac:cxnSpMkLst>
            <pc:docMk/>
            <pc:sldMk cId="2922459792" sldId="334"/>
            <ac:cxnSpMk id="15" creationId="{0E4CF65B-C585-299C-093E-D4918E25E898}"/>
          </ac:cxnSpMkLst>
        </pc:cxnChg>
      </pc:sldChg>
      <pc:sldChg chg="addSp delSp modSp new mod setBg">
        <pc:chgData name="Jos van der Arend" userId="ca13a5d4-23fe-4518-95a7-5fa1e210a103" providerId="ADAL" clId="{72E80F77-5A97-45DA-B10C-701CD39A4105}" dt="2026-09-10T12:53:28.845" v="20627" actId="14100"/>
        <pc:sldMkLst>
          <pc:docMk/>
          <pc:sldMk cId="1364800594" sldId="337"/>
        </pc:sldMkLst>
        <pc:spChg chg="mod">
          <ac:chgData name="Jos van der Arend" userId="ca13a5d4-23fe-4518-95a7-5fa1e210a103" providerId="ADAL" clId="{72E80F77-5A97-45DA-B10C-701CD39A4105}" dt="2026-09-04T12:56:06.937" v="9895" actId="20577"/>
          <ac:spMkLst>
            <pc:docMk/>
            <pc:sldMk cId="1364800594" sldId="337"/>
            <ac:spMk id="2" creationId="{967B428C-46BE-886C-1BE8-1CB52BD36A63}"/>
          </ac:spMkLst>
        </pc:spChg>
        <pc:spChg chg="add mod">
          <ac:chgData name="Jos van der Arend" userId="ca13a5d4-23fe-4518-95a7-5fa1e210a103" providerId="ADAL" clId="{72E80F77-5A97-45DA-B10C-701CD39A4105}" dt="2026-09-09T11:45:55.072" v="17912" actId="1035"/>
          <ac:spMkLst>
            <pc:docMk/>
            <pc:sldMk cId="1364800594" sldId="337"/>
            <ac:spMk id="7" creationId="{A9003DFB-266B-8624-C07E-163395712B15}"/>
          </ac:spMkLst>
        </pc:spChg>
        <pc:spChg chg="add mod">
          <ac:chgData name="Jos van der Arend" userId="ca13a5d4-23fe-4518-95a7-5fa1e210a103" providerId="ADAL" clId="{72E80F77-5A97-45DA-B10C-701CD39A4105}" dt="2026-09-09T11:45:55.072" v="17912" actId="1035"/>
          <ac:spMkLst>
            <pc:docMk/>
            <pc:sldMk cId="1364800594" sldId="337"/>
            <ac:spMk id="9" creationId="{DBFB38ED-ED80-9040-DFE0-BBE9BD2922B6}"/>
          </ac:spMkLst>
        </pc:spChg>
        <pc:spChg chg="add mod">
          <ac:chgData name="Jos van der Arend" userId="ca13a5d4-23fe-4518-95a7-5fa1e210a103" providerId="ADAL" clId="{72E80F77-5A97-45DA-B10C-701CD39A4105}" dt="2026-09-10T12:53:28.845" v="20627" actId="14100"/>
          <ac:spMkLst>
            <pc:docMk/>
            <pc:sldMk cId="1364800594" sldId="337"/>
            <ac:spMk id="11" creationId="{0E12E8B4-B316-444D-EF5D-C9DD0E48F612}"/>
          </ac:spMkLst>
        </pc:spChg>
        <pc:picChg chg="add mod ord">
          <ac:chgData name="Jos van der Arend" userId="ca13a5d4-23fe-4518-95a7-5fa1e210a103" providerId="ADAL" clId="{72E80F77-5A97-45DA-B10C-701CD39A4105}" dt="2026-09-09T11:45:41.564" v="17902" actId="167"/>
          <ac:picMkLst>
            <pc:docMk/>
            <pc:sldMk cId="1364800594" sldId="337"/>
            <ac:picMk id="12" creationId="{03A6B9C6-34DC-EB36-D992-EE2879883D87}"/>
          </ac:picMkLst>
        </pc:picChg>
      </pc:sldChg>
      <pc:sldChg chg="addSp delSp modSp add mod setBg modNotesTx">
        <pc:chgData name="Jos van der Arend" userId="ca13a5d4-23fe-4518-95a7-5fa1e210a103" providerId="ADAL" clId="{72E80F77-5A97-45DA-B10C-701CD39A4105}" dt="2026-09-11T07:38:12.042" v="21482" actId="6549"/>
        <pc:sldMkLst>
          <pc:docMk/>
          <pc:sldMk cId="2395145471" sldId="344"/>
        </pc:sldMkLst>
        <pc:spChg chg="mod">
          <ac:chgData name="Jos van der Arend" userId="ca13a5d4-23fe-4518-95a7-5fa1e210a103" providerId="ADAL" clId="{72E80F77-5A97-45DA-B10C-701CD39A4105}" dt="2026-09-10T12:54:20.797" v="20649" actId="14100"/>
          <ac:spMkLst>
            <pc:docMk/>
            <pc:sldMk cId="2395145471" sldId="344"/>
            <ac:spMk id="14" creationId="{2F62D6C7-904C-9FF1-BA1C-9F33F8A02858}"/>
          </ac:spMkLst>
        </pc:spChg>
        <pc:spChg chg="mod">
          <ac:chgData name="Jos van der Arend" userId="ca13a5d4-23fe-4518-95a7-5fa1e210a103" providerId="ADAL" clId="{72E80F77-5A97-45DA-B10C-701CD39A4105}" dt="2026-09-07T10:41:00.714" v="13826" actId="208"/>
          <ac:spMkLst>
            <pc:docMk/>
            <pc:sldMk cId="2395145471" sldId="344"/>
            <ac:spMk id="24" creationId="{393FD80B-D255-4EB0-45BD-03536742FFBC}"/>
          </ac:spMkLst>
        </pc:spChg>
        <pc:spChg chg="mod">
          <ac:chgData name="Jos van der Arend" userId="ca13a5d4-23fe-4518-95a7-5fa1e210a103" providerId="ADAL" clId="{72E80F77-5A97-45DA-B10C-701CD39A4105}" dt="2026-09-07T10:41:00.714" v="13826" actId="208"/>
          <ac:spMkLst>
            <pc:docMk/>
            <pc:sldMk cId="2395145471" sldId="344"/>
            <ac:spMk id="34" creationId="{D62BED7A-ED0B-285D-670C-1B50DEBF9CCC}"/>
          </ac:spMkLst>
        </pc:spChg>
        <pc:picChg chg="add mod ord">
          <ac:chgData name="Jos van der Arend" userId="ca13a5d4-23fe-4518-95a7-5fa1e210a103" providerId="ADAL" clId="{72E80F77-5A97-45DA-B10C-701CD39A4105}" dt="2026-09-04T16:39:21.412" v="13166" actId="1037"/>
          <ac:picMkLst>
            <pc:docMk/>
            <pc:sldMk cId="2395145471" sldId="344"/>
            <ac:picMk id="4" creationId="{57E3BFEF-9903-3515-6823-44F305C0B93F}"/>
          </ac:picMkLst>
        </pc:picChg>
      </pc:sldChg>
      <pc:sldChg chg="addSp delSp modSp new mod ord setBg">
        <pc:chgData name="Jos van der Arend" userId="ca13a5d4-23fe-4518-95a7-5fa1e210a103" providerId="ADAL" clId="{72E80F77-5A97-45DA-B10C-701CD39A4105}" dt="2026-09-10T12:57:50.323" v="20735" actId="14100"/>
        <pc:sldMkLst>
          <pc:docMk/>
          <pc:sldMk cId="253204136" sldId="345"/>
        </pc:sldMkLst>
        <pc:spChg chg="mod">
          <ac:chgData name="Jos van der Arend" userId="ca13a5d4-23fe-4518-95a7-5fa1e210a103" providerId="ADAL" clId="{72E80F77-5A97-45DA-B10C-701CD39A4105}" dt="2026-09-07T12:05:04.786" v="14540" actId="14100"/>
          <ac:spMkLst>
            <pc:docMk/>
            <pc:sldMk cId="253204136" sldId="345"/>
            <ac:spMk id="2" creationId="{89A20F79-75FA-B848-BD4A-FD3982E8A54D}"/>
          </ac:spMkLst>
        </pc:spChg>
        <pc:spChg chg="add mod">
          <ac:chgData name="Jos van der Arend" userId="ca13a5d4-23fe-4518-95a7-5fa1e210a103" providerId="ADAL" clId="{72E80F77-5A97-45DA-B10C-701CD39A4105}" dt="2026-09-07T12:00:08.197" v="14476" actId="1036"/>
          <ac:spMkLst>
            <pc:docMk/>
            <pc:sldMk cId="253204136" sldId="345"/>
            <ac:spMk id="7" creationId="{B9C42AD4-2FCF-46D2-CC92-4C520E2BB6EA}"/>
          </ac:spMkLst>
        </pc:spChg>
        <pc:spChg chg="add mod">
          <ac:chgData name="Jos van der Arend" userId="ca13a5d4-23fe-4518-95a7-5fa1e210a103" providerId="ADAL" clId="{72E80F77-5A97-45DA-B10C-701CD39A4105}" dt="2026-09-10T12:57:26.107" v="20713" actId="14100"/>
          <ac:spMkLst>
            <pc:docMk/>
            <pc:sldMk cId="253204136" sldId="345"/>
            <ac:spMk id="10" creationId="{F5D84979-B7B9-C224-0D0D-765C7F9FAD77}"/>
          </ac:spMkLst>
        </pc:spChg>
        <pc:spChg chg="add mod">
          <ac:chgData name="Jos van der Arend" userId="ca13a5d4-23fe-4518-95a7-5fa1e210a103" providerId="ADAL" clId="{72E80F77-5A97-45DA-B10C-701CD39A4105}" dt="2026-09-10T12:55:24.590" v="20664" actId="20577"/>
          <ac:spMkLst>
            <pc:docMk/>
            <pc:sldMk cId="253204136" sldId="345"/>
            <ac:spMk id="13" creationId="{0C660FAF-A044-6B40-954E-0E2E856725E4}"/>
          </ac:spMkLst>
        </pc:spChg>
        <pc:spChg chg="add mod">
          <ac:chgData name="Jos van der Arend" userId="ca13a5d4-23fe-4518-95a7-5fa1e210a103" providerId="ADAL" clId="{72E80F77-5A97-45DA-B10C-701CD39A4105}" dt="2026-09-07T12:00:08.197" v="14476" actId="1036"/>
          <ac:spMkLst>
            <pc:docMk/>
            <pc:sldMk cId="253204136" sldId="345"/>
            <ac:spMk id="15" creationId="{6910C9AD-A189-1E04-3F09-F2FE41DC7EC7}"/>
          </ac:spMkLst>
        </pc:spChg>
        <pc:spChg chg="add mod">
          <ac:chgData name="Jos van der Arend" userId="ca13a5d4-23fe-4518-95a7-5fa1e210a103" providerId="ADAL" clId="{72E80F77-5A97-45DA-B10C-701CD39A4105}" dt="2026-09-10T12:57:50.323" v="20735" actId="14100"/>
          <ac:spMkLst>
            <pc:docMk/>
            <pc:sldMk cId="253204136" sldId="345"/>
            <ac:spMk id="16" creationId="{60B28CCD-09C8-4796-D7A1-0BC7A040F668}"/>
          </ac:spMkLst>
        </pc:spChg>
        <pc:picChg chg="add mod ord modCrop">
          <ac:chgData name="Jos van der Arend" userId="ca13a5d4-23fe-4518-95a7-5fa1e210a103" providerId="ADAL" clId="{72E80F77-5A97-45DA-B10C-701CD39A4105}" dt="2026-09-07T12:00:08.197" v="14476" actId="1036"/>
          <ac:picMkLst>
            <pc:docMk/>
            <pc:sldMk cId="253204136" sldId="345"/>
            <ac:picMk id="5" creationId="{44E6F056-4B43-F811-31FD-FCAC9AB39E5A}"/>
          </ac:picMkLst>
        </pc:picChg>
        <pc:picChg chg="add mod ord modCrop">
          <ac:chgData name="Jos van der Arend" userId="ca13a5d4-23fe-4518-95a7-5fa1e210a103" providerId="ADAL" clId="{72E80F77-5A97-45DA-B10C-701CD39A4105}" dt="2026-09-07T12:00:18.260" v="14507" actId="1037"/>
          <ac:picMkLst>
            <pc:docMk/>
            <pc:sldMk cId="253204136" sldId="345"/>
            <ac:picMk id="9" creationId="{63F62F34-633E-C2A0-D281-1094E7B1E37C}"/>
          </ac:picMkLst>
        </pc:picChg>
        <pc:picChg chg="add mod modCrop">
          <ac:chgData name="Jos van der Arend" userId="ca13a5d4-23fe-4518-95a7-5fa1e210a103" providerId="ADAL" clId="{72E80F77-5A97-45DA-B10C-701CD39A4105}" dt="2026-09-07T12:00:40.076" v="14508" actId="732"/>
          <ac:picMkLst>
            <pc:docMk/>
            <pc:sldMk cId="253204136" sldId="345"/>
            <ac:picMk id="11" creationId="{F7114C5B-28EA-CD7E-10B6-15F5EC457D40}"/>
          </ac:picMkLst>
        </pc:picChg>
        <pc:picChg chg="add mod">
          <ac:chgData name="Jos van der Arend" userId="ca13a5d4-23fe-4518-95a7-5fa1e210a103" providerId="ADAL" clId="{72E80F77-5A97-45DA-B10C-701CD39A4105}" dt="2026-09-07T12:04:58.703" v="14539" actId="1076"/>
          <ac:picMkLst>
            <pc:docMk/>
            <pc:sldMk cId="253204136" sldId="345"/>
            <ac:picMk id="19" creationId="{EDB7B562-F1DB-62FA-CEDE-115833FBC125}"/>
          </ac:picMkLst>
        </pc:picChg>
      </pc:sldChg>
      <pc:sldChg chg="addSp delSp modSp add mod setBg modNotesTx">
        <pc:chgData name="Jos van der Arend" userId="ca13a5d4-23fe-4518-95a7-5fa1e210a103" providerId="ADAL" clId="{72E80F77-5A97-45DA-B10C-701CD39A4105}" dt="2026-09-10T14:10:18.047" v="20799" actId="478"/>
        <pc:sldMkLst>
          <pc:docMk/>
          <pc:sldMk cId="500743537" sldId="346"/>
        </pc:sldMkLst>
        <pc:spChg chg="mod">
          <ac:chgData name="Jos van der Arend" userId="ca13a5d4-23fe-4518-95a7-5fa1e210a103" providerId="ADAL" clId="{72E80F77-5A97-45DA-B10C-701CD39A4105}" dt="2026-09-07T12:13:31.878" v="14613" actId="20577"/>
          <ac:spMkLst>
            <pc:docMk/>
            <pc:sldMk cId="500743537" sldId="346"/>
            <ac:spMk id="2" creationId="{3697B1DB-9100-F485-E25E-5CF42C26ADE4}"/>
          </ac:spMkLst>
        </pc:spChg>
        <pc:spChg chg="add mod">
          <ac:chgData name="Jos van der Arend" userId="ca13a5d4-23fe-4518-95a7-5fa1e210a103" providerId="ADAL" clId="{72E80F77-5A97-45DA-B10C-701CD39A4105}" dt="2026-09-07T12:11:43.164" v="14591" actId="1035"/>
          <ac:spMkLst>
            <pc:docMk/>
            <pc:sldMk cId="500743537" sldId="346"/>
            <ac:spMk id="4" creationId="{B8BE70A1-E49E-5D84-ED71-D8BCFE1A4F55}"/>
          </ac:spMkLst>
        </pc:spChg>
        <pc:spChg chg="add mod ord">
          <ac:chgData name="Jos van der Arend" userId="ca13a5d4-23fe-4518-95a7-5fa1e210a103" providerId="ADAL" clId="{72E80F77-5A97-45DA-B10C-701CD39A4105}" dt="2026-09-10T12:58:36.517" v="20746" actId="14100"/>
          <ac:spMkLst>
            <pc:docMk/>
            <pc:sldMk cId="500743537" sldId="346"/>
            <ac:spMk id="17" creationId="{D8A856CE-308F-0034-3EDB-FA0FF056AC96}"/>
          </ac:spMkLst>
        </pc:spChg>
        <pc:spChg chg="add mod ord">
          <ac:chgData name="Jos van der Arend" userId="ca13a5d4-23fe-4518-95a7-5fa1e210a103" providerId="ADAL" clId="{72E80F77-5A97-45DA-B10C-701CD39A4105}" dt="2026-09-10T12:58:54.252" v="20757" actId="14100"/>
          <ac:spMkLst>
            <pc:docMk/>
            <pc:sldMk cId="500743537" sldId="346"/>
            <ac:spMk id="19" creationId="{29CD1510-02D0-339C-9B17-1B8642F0BEC0}"/>
          </ac:spMkLst>
        </pc:spChg>
        <pc:spChg chg="add mod ord">
          <ac:chgData name="Jos van der Arend" userId="ca13a5d4-23fe-4518-95a7-5fa1e210a103" providerId="ADAL" clId="{72E80F77-5A97-45DA-B10C-701CD39A4105}" dt="2026-09-07T12:15:47.601" v="14671" actId="14100"/>
          <ac:spMkLst>
            <pc:docMk/>
            <pc:sldMk cId="500743537" sldId="346"/>
            <ac:spMk id="21" creationId="{170C3DDF-6158-1257-474A-7662EC2D6BA4}"/>
          </ac:spMkLst>
        </pc:spChg>
        <pc:spChg chg="add mod ord">
          <ac:chgData name="Jos van der Arend" userId="ca13a5d4-23fe-4518-95a7-5fa1e210a103" providerId="ADAL" clId="{72E80F77-5A97-45DA-B10C-701CD39A4105}" dt="2026-09-09T11:29:39.397" v="17792" actId="1036"/>
          <ac:spMkLst>
            <pc:docMk/>
            <pc:sldMk cId="500743537" sldId="346"/>
            <ac:spMk id="25" creationId="{08A8DE90-09A4-1776-FA54-E14A5B4C483D}"/>
          </ac:spMkLst>
        </pc:spChg>
        <pc:picChg chg="add mod ord modCrop">
          <ac:chgData name="Jos van der Arend" userId="ca13a5d4-23fe-4518-95a7-5fa1e210a103" providerId="ADAL" clId="{72E80F77-5A97-45DA-B10C-701CD39A4105}" dt="2026-09-07T12:14:57.346" v="14653" actId="14100"/>
          <ac:picMkLst>
            <pc:docMk/>
            <pc:sldMk cId="500743537" sldId="346"/>
            <ac:picMk id="8" creationId="{766D9AE4-C058-F44D-3924-3ADC54BD0F91}"/>
          </ac:picMkLst>
        </pc:picChg>
        <pc:picChg chg="add mod">
          <ac:chgData name="Jos van der Arend" userId="ca13a5d4-23fe-4518-95a7-5fa1e210a103" providerId="ADAL" clId="{72E80F77-5A97-45DA-B10C-701CD39A4105}" dt="2026-09-07T12:10:36.253" v="14561" actId="1076"/>
          <ac:picMkLst>
            <pc:docMk/>
            <pc:sldMk cId="500743537" sldId="346"/>
            <ac:picMk id="10" creationId="{69028A32-28EB-CAAD-A229-73A2946C1A2C}"/>
          </ac:picMkLst>
        </pc:picChg>
        <pc:picChg chg="add mod">
          <ac:chgData name="Jos van der Arend" userId="ca13a5d4-23fe-4518-95a7-5fa1e210a103" providerId="ADAL" clId="{72E80F77-5A97-45DA-B10C-701CD39A4105}" dt="2026-09-09T11:28:58.789" v="17766" actId="1076"/>
          <ac:picMkLst>
            <pc:docMk/>
            <pc:sldMk cId="500743537" sldId="346"/>
            <ac:picMk id="14" creationId="{9E6C45C0-8237-D401-7A33-F28672115BFC}"/>
          </ac:picMkLst>
        </pc:picChg>
        <pc:picChg chg="add mod ord modCrop">
          <ac:chgData name="Jos van der Arend" userId="ca13a5d4-23fe-4518-95a7-5fa1e210a103" providerId="ADAL" clId="{72E80F77-5A97-45DA-B10C-701CD39A4105}" dt="2026-09-07T12:15:43.105" v="14670" actId="1076"/>
          <ac:picMkLst>
            <pc:docMk/>
            <pc:sldMk cId="500743537" sldId="346"/>
            <ac:picMk id="15" creationId="{DD407FDE-AE6F-9DB1-67DC-1370A39B1773}"/>
          </ac:picMkLst>
        </pc:picChg>
        <pc:picChg chg="add mod">
          <ac:chgData name="Jos van der Arend" userId="ca13a5d4-23fe-4518-95a7-5fa1e210a103" providerId="ADAL" clId="{72E80F77-5A97-45DA-B10C-701CD39A4105}" dt="2026-09-07T12:13:25.915" v="14611" actId="14100"/>
          <ac:picMkLst>
            <pc:docMk/>
            <pc:sldMk cId="500743537" sldId="346"/>
            <ac:picMk id="27" creationId="{FB216488-E40B-CE4B-4359-9272FE292CB8}"/>
          </ac:picMkLst>
        </pc:picChg>
      </pc:sldChg>
      <pc:sldChg chg="addSp delSp modSp add mod setBg">
        <pc:chgData name="Jos van der Arend" userId="ca13a5d4-23fe-4518-95a7-5fa1e210a103" providerId="ADAL" clId="{72E80F77-5A97-45DA-B10C-701CD39A4105}" dt="2026-09-10T12:57:09.273" v="20710" actId="14100"/>
        <pc:sldMkLst>
          <pc:docMk/>
          <pc:sldMk cId="559789987" sldId="347"/>
        </pc:sldMkLst>
        <pc:spChg chg="mod">
          <ac:chgData name="Jos van der Arend" userId="ca13a5d4-23fe-4518-95a7-5fa1e210a103" providerId="ADAL" clId="{72E80F77-5A97-45DA-B10C-701CD39A4105}" dt="2026-09-10T12:56:19.451" v="20685" actId="20577"/>
          <ac:spMkLst>
            <pc:docMk/>
            <pc:sldMk cId="559789987" sldId="347"/>
            <ac:spMk id="2" creationId="{4F22DC0C-928A-8B7B-7D75-143ECBADBDBB}"/>
          </ac:spMkLst>
        </pc:spChg>
        <pc:spChg chg="add mod">
          <ac:chgData name="Jos van der Arend" userId="ca13a5d4-23fe-4518-95a7-5fa1e210a103" providerId="ADAL" clId="{72E80F77-5A97-45DA-B10C-701CD39A4105}" dt="2026-09-10T12:57:09.273" v="20710" actId="14100"/>
          <ac:spMkLst>
            <pc:docMk/>
            <pc:sldMk cId="559789987" sldId="347"/>
            <ac:spMk id="14" creationId="{275477D0-9F86-9EE3-18A5-2715C28251F6}"/>
          </ac:spMkLst>
        </pc:spChg>
        <pc:spChg chg="add mod">
          <ac:chgData name="Jos van der Arend" userId="ca13a5d4-23fe-4518-95a7-5fa1e210a103" providerId="ADAL" clId="{72E80F77-5A97-45DA-B10C-701CD39A4105}" dt="2026-09-07T12:06:55.379" v="14556" actId="14100"/>
          <ac:spMkLst>
            <pc:docMk/>
            <pc:sldMk cId="559789987" sldId="347"/>
            <ac:spMk id="16" creationId="{5186DDFB-F158-6003-2829-04C5B8625819}"/>
          </ac:spMkLst>
        </pc:spChg>
        <pc:picChg chg="add mod">
          <ac:chgData name="Jos van der Arend" userId="ca13a5d4-23fe-4518-95a7-5fa1e210a103" providerId="ADAL" clId="{72E80F77-5A97-45DA-B10C-701CD39A4105}" dt="2026-09-07T11:58:09.900" v="14461" actId="14100"/>
          <ac:picMkLst>
            <pc:docMk/>
            <pc:sldMk cId="559789987" sldId="347"/>
            <ac:picMk id="4" creationId="{3DD9C16C-AFC0-3EC8-7B87-1CEE2DE68990}"/>
          </ac:picMkLst>
        </pc:picChg>
        <pc:picChg chg="add mod">
          <ac:chgData name="Jos van der Arend" userId="ca13a5d4-23fe-4518-95a7-5fa1e210a103" providerId="ADAL" clId="{72E80F77-5A97-45DA-B10C-701CD39A4105}" dt="2026-09-07T12:06:21.620" v="14548" actId="1076"/>
          <ac:picMkLst>
            <pc:docMk/>
            <pc:sldMk cId="559789987" sldId="347"/>
            <ac:picMk id="8" creationId="{7285CE00-946B-DB8E-7AAA-DD1200E892FD}"/>
          </ac:picMkLst>
        </pc:picChg>
        <pc:picChg chg="add mod">
          <ac:chgData name="Jos van der Arend" userId="ca13a5d4-23fe-4518-95a7-5fa1e210a103" providerId="ADAL" clId="{72E80F77-5A97-45DA-B10C-701CD39A4105}" dt="2026-09-07T12:02:07.724" v="14527" actId="14100"/>
          <ac:picMkLst>
            <pc:docMk/>
            <pc:sldMk cId="559789987" sldId="347"/>
            <ac:picMk id="10" creationId="{D6CE6ED5-AA48-7920-54E3-4894536687F7}"/>
          </ac:picMkLst>
        </pc:picChg>
      </pc:sldChg>
      <pc:sldChg chg="addSp delSp modSp new mod setBg modNotesTx">
        <pc:chgData name="Jos van der Arend" userId="ca13a5d4-23fe-4518-95a7-5fa1e210a103" providerId="ADAL" clId="{72E80F77-5A97-45DA-B10C-701CD39A4105}" dt="2026-09-11T07:50:11.310" v="21611" actId="1076"/>
        <pc:sldMkLst>
          <pc:docMk/>
          <pc:sldMk cId="1243138976" sldId="351"/>
        </pc:sldMkLst>
        <pc:spChg chg="add mod">
          <ac:chgData name="Jos van der Arend" userId="ca13a5d4-23fe-4518-95a7-5fa1e210a103" providerId="ADAL" clId="{72E80F77-5A97-45DA-B10C-701CD39A4105}" dt="2026-09-11T07:50:11.310" v="21611" actId="1076"/>
          <ac:spMkLst>
            <pc:docMk/>
            <pc:sldMk cId="1243138976" sldId="351"/>
            <ac:spMk id="3" creationId="{82933C2A-1710-0B1D-6005-875F97EC2526}"/>
          </ac:spMkLst>
        </pc:spChg>
        <pc:spChg chg="add mod">
          <ac:chgData name="Jos van der Arend" userId="ca13a5d4-23fe-4518-95a7-5fa1e210a103" providerId="ADAL" clId="{72E80F77-5A97-45DA-B10C-701CD39A4105}" dt="2026-09-11T07:50:11.310" v="21611" actId="1076"/>
          <ac:spMkLst>
            <pc:docMk/>
            <pc:sldMk cId="1243138976" sldId="351"/>
            <ac:spMk id="6" creationId="{C9BFD124-5CF6-09A7-AA94-18CEF6456F70}"/>
          </ac:spMkLst>
        </pc:spChg>
        <pc:spChg chg="add mod">
          <ac:chgData name="Jos van der Arend" userId="ca13a5d4-23fe-4518-95a7-5fa1e210a103" providerId="ADAL" clId="{72E80F77-5A97-45DA-B10C-701CD39A4105}" dt="2026-09-10T14:26:01.610" v="20925" actId="122"/>
          <ac:spMkLst>
            <pc:docMk/>
            <pc:sldMk cId="1243138976" sldId="351"/>
            <ac:spMk id="16" creationId="{6FD5456E-5DE6-00F6-0898-7AF19C8A4076}"/>
          </ac:spMkLst>
        </pc:spChg>
        <pc:spChg chg="add mod">
          <ac:chgData name="Jos van der Arend" userId="ca13a5d4-23fe-4518-95a7-5fa1e210a103" providerId="ADAL" clId="{72E80F77-5A97-45DA-B10C-701CD39A4105}" dt="2026-09-09T12:34:12.159" v="18735" actId="1076"/>
          <ac:spMkLst>
            <pc:docMk/>
            <pc:sldMk cId="1243138976" sldId="351"/>
            <ac:spMk id="18" creationId="{AA5605D8-E508-3CFE-A22E-91FACBCA2AB2}"/>
          </ac:spMkLst>
        </pc:spChg>
        <pc:spChg chg="add mod">
          <ac:chgData name="Jos van der Arend" userId="ca13a5d4-23fe-4518-95a7-5fa1e210a103" providerId="ADAL" clId="{72E80F77-5A97-45DA-B10C-701CD39A4105}" dt="2026-09-11T07:50:11.310" v="21611" actId="1076"/>
          <ac:spMkLst>
            <pc:docMk/>
            <pc:sldMk cId="1243138976" sldId="351"/>
            <ac:spMk id="22" creationId="{F72D0D47-42DE-DACF-D1FE-8BBDBEA2508F}"/>
          </ac:spMkLst>
        </pc:spChg>
        <pc:spChg chg="add mod">
          <ac:chgData name="Jos van der Arend" userId="ca13a5d4-23fe-4518-95a7-5fa1e210a103" providerId="ADAL" clId="{72E80F77-5A97-45DA-B10C-701CD39A4105}" dt="2026-09-10T14:28:46.271" v="21002" actId="14100"/>
          <ac:spMkLst>
            <pc:docMk/>
            <pc:sldMk cId="1243138976" sldId="351"/>
            <ac:spMk id="26" creationId="{86DE5D22-BC1C-3C46-CD86-774CC9CD2231}"/>
          </ac:spMkLst>
        </pc:spChg>
        <pc:picChg chg="add mod">
          <ac:chgData name="Jos van der Arend" userId="ca13a5d4-23fe-4518-95a7-5fa1e210a103" providerId="ADAL" clId="{72E80F77-5A97-45DA-B10C-701CD39A4105}" dt="2026-09-11T07:50:11.310" v="21611" actId="1076"/>
          <ac:picMkLst>
            <pc:docMk/>
            <pc:sldMk cId="1243138976" sldId="351"/>
            <ac:picMk id="5" creationId="{3189ACA4-DAF3-74D3-1652-3F35F68ED183}"/>
          </ac:picMkLst>
        </pc:picChg>
        <pc:picChg chg="add mod">
          <ac:chgData name="Jos van der Arend" userId="ca13a5d4-23fe-4518-95a7-5fa1e210a103" providerId="ADAL" clId="{72E80F77-5A97-45DA-B10C-701CD39A4105}" dt="2026-09-04T17:21:38.255" v="13748" actId="14100"/>
          <ac:picMkLst>
            <pc:docMk/>
            <pc:sldMk cId="1243138976" sldId="351"/>
            <ac:picMk id="7" creationId="{BC87D819-2CB8-235A-E31B-C9379A029293}"/>
          </ac:picMkLst>
        </pc:picChg>
        <pc:cxnChg chg="add mod">
          <ac:chgData name="Jos van der Arend" userId="ca13a5d4-23fe-4518-95a7-5fa1e210a103" providerId="ADAL" clId="{72E80F77-5A97-45DA-B10C-701CD39A4105}" dt="2026-09-11T07:50:11.310" v="21611" actId="1076"/>
          <ac:cxnSpMkLst>
            <pc:docMk/>
            <pc:sldMk cId="1243138976" sldId="351"/>
            <ac:cxnSpMk id="4" creationId="{63A1656F-D863-DEB4-35E7-626E4DAD7E09}"/>
          </ac:cxnSpMkLst>
        </pc:cxnChg>
        <pc:cxnChg chg="add mod">
          <ac:chgData name="Jos van der Arend" userId="ca13a5d4-23fe-4518-95a7-5fa1e210a103" providerId="ADAL" clId="{72E80F77-5A97-45DA-B10C-701CD39A4105}" dt="2026-09-11T07:50:11.310" v="21611" actId="1076"/>
          <ac:cxnSpMkLst>
            <pc:docMk/>
            <pc:sldMk cId="1243138976" sldId="351"/>
            <ac:cxnSpMk id="8" creationId="{AC0B5736-3A18-5C2A-D567-43662856586A}"/>
          </ac:cxnSpMkLst>
        </pc:cxnChg>
        <pc:cxnChg chg="add mod">
          <ac:chgData name="Jos van der Arend" userId="ca13a5d4-23fe-4518-95a7-5fa1e210a103" providerId="ADAL" clId="{72E80F77-5A97-45DA-B10C-701CD39A4105}" dt="2026-09-11T07:50:11.310" v="21611" actId="1076"/>
          <ac:cxnSpMkLst>
            <pc:docMk/>
            <pc:sldMk cId="1243138976" sldId="351"/>
            <ac:cxnSpMk id="9" creationId="{1B429169-C441-D95B-FB89-61670FBD0115}"/>
          </ac:cxnSpMkLst>
        </pc:cxnChg>
        <pc:cxnChg chg="add mod">
          <ac:chgData name="Jos van der Arend" userId="ca13a5d4-23fe-4518-95a7-5fa1e210a103" providerId="ADAL" clId="{72E80F77-5A97-45DA-B10C-701CD39A4105}" dt="2026-09-09T12:34:21.438" v="18750" actId="1036"/>
          <ac:cxnSpMkLst>
            <pc:docMk/>
            <pc:sldMk cId="1243138976" sldId="351"/>
            <ac:cxnSpMk id="10" creationId="{0A80359B-F40F-4100-43F8-7FB69349DA67}"/>
          </ac:cxnSpMkLst>
        </pc:cxnChg>
        <pc:cxnChg chg="add mod">
          <ac:chgData name="Jos van der Arend" userId="ca13a5d4-23fe-4518-95a7-5fa1e210a103" providerId="ADAL" clId="{72E80F77-5A97-45DA-B10C-701CD39A4105}" dt="2026-09-09T12:34:21.438" v="18750" actId="1036"/>
          <ac:cxnSpMkLst>
            <pc:docMk/>
            <pc:sldMk cId="1243138976" sldId="351"/>
            <ac:cxnSpMk id="11" creationId="{58BE4AB6-3820-C901-1B97-6938213CCF53}"/>
          </ac:cxnSpMkLst>
        </pc:cxnChg>
        <pc:cxnChg chg="add mod">
          <ac:chgData name="Jos van der Arend" userId="ca13a5d4-23fe-4518-95a7-5fa1e210a103" providerId="ADAL" clId="{72E80F77-5A97-45DA-B10C-701CD39A4105}" dt="2026-09-09T12:34:12.159" v="18735" actId="1076"/>
          <ac:cxnSpMkLst>
            <pc:docMk/>
            <pc:sldMk cId="1243138976" sldId="351"/>
            <ac:cxnSpMk id="17" creationId="{B0BBF244-020E-0FAA-6427-A2836C2563B4}"/>
          </ac:cxnSpMkLst>
        </pc:cxnChg>
      </pc:sldChg>
      <pc:sldChg chg="addSp delSp modSp new mod ord setBg">
        <pc:chgData name="Jos van der Arend" userId="ca13a5d4-23fe-4518-95a7-5fa1e210a103" providerId="ADAL" clId="{72E80F77-5A97-45DA-B10C-701CD39A4105}" dt="2026-09-10T14:59:48.559" v="21056" actId="1036"/>
        <pc:sldMkLst>
          <pc:docMk/>
          <pc:sldMk cId="717809740" sldId="352"/>
        </pc:sldMkLst>
        <pc:spChg chg="add mod">
          <ac:chgData name="Jos van der Arend" userId="ca13a5d4-23fe-4518-95a7-5fa1e210a103" providerId="ADAL" clId="{72E80F77-5A97-45DA-B10C-701CD39A4105}" dt="2026-09-10T14:20:38.593" v="20846" actId="14100"/>
          <ac:spMkLst>
            <pc:docMk/>
            <pc:sldMk cId="717809740" sldId="352"/>
            <ac:spMk id="3" creationId="{699AD141-7D70-D14A-D506-78D93342A5DD}"/>
          </ac:spMkLst>
        </pc:spChg>
        <pc:spChg chg="add mod">
          <ac:chgData name="Jos van der Arend" userId="ca13a5d4-23fe-4518-95a7-5fa1e210a103" providerId="ADAL" clId="{72E80F77-5A97-45DA-B10C-701CD39A4105}" dt="2026-09-10T14:22:59.510" v="20871" actId="313"/>
          <ac:spMkLst>
            <pc:docMk/>
            <pc:sldMk cId="717809740" sldId="352"/>
            <ac:spMk id="7" creationId="{0F990F7C-AFFC-7DC6-2103-DCD3817AEAE5}"/>
          </ac:spMkLst>
        </pc:spChg>
        <pc:spChg chg="add mod">
          <ac:chgData name="Jos van der Arend" userId="ca13a5d4-23fe-4518-95a7-5fa1e210a103" providerId="ADAL" clId="{72E80F77-5A97-45DA-B10C-701CD39A4105}" dt="2026-09-09T12:37:31.959" v="18772" actId="1076"/>
          <ac:spMkLst>
            <pc:docMk/>
            <pc:sldMk cId="717809740" sldId="352"/>
            <ac:spMk id="10" creationId="{661DD80F-18FA-DD73-7C19-4BFFE013D0F1}"/>
          </ac:spMkLst>
        </pc:spChg>
        <pc:picChg chg="add mod ord">
          <ac:chgData name="Jos van der Arend" userId="ca13a5d4-23fe-4518-95a7-5fa1e210a103" providerId="ADAL" clId="{72E80F77-5A97-45DA-B10C-701CD39A4105}" dt="2026-09-10T14:59:48.559" v="21056" actId="1036"/>
          <ac:picMkLst>
            <pc:docMk/>
            <pc:sldMk cId="717809740" sldId="352"/>
            <ac:picMk id="12" creationId="{5A797AE5-2019-B1AC-4429-D2A47C0F7B2A}"/>
          </ac:picMkLst>
        </pc:picChg>
        <pc:cxnChg chg="add mod">
          <ac:chgData name="Jos van der Arend" userId="ca13a5d4-23fe-4518-95a7-5fa1e210a103" providerId="ADAL" clId="{72E80F77-5A97-45DA-B10C-701CD39A4105}" dt="2026-09-09T12:37:31.959" v="18772" actId="1076"/>
          <ac:cxnSpMkLst>
            <pc:docMk/>
            <pc:sldMk cId="717809740" sldId="352"/>
            <ac:cxnSpMk id="4" creationId="{3AEC1B1E-57E2-9027-D4D1-1EB75DA703C5}"/>
          </ac:cxnSpMkLst>
        </pc:cxnChg>
        <pc:cxnChg chg="add mod">
          <ac:chgData name="Jos van der Arend" userId="ca13a5d4-23fe-4518-95a7-5fa1e210a103" providerId="ADAL" clId="{72E80F77-5A97-45DA-B10C-701CD39A4105}" dt="2026-09-09T12:37:31.959" v="18772" actId="1076"/>
          <ac:cxnSpMkLst>
            <pc:docMk/>
            <pc:sldMk cId="717809740" sldId="352"/>
            <ac:cxnSpMk id="8" creationId="{9DB27065-EE59-C4D1-8948-51AAF146DA8F}"/>
          </ac:cxnSpMkLst>
        </pc:cxnChg>
        <pc:cxnChg chg="add mod">
          <ac:chgData name="Jos van der Arend" userId="ca13a5d4-23fe-4518-95a7-5fa1e210a103" providerId="ADAL" clId="{72E80F77-5A97-45DA-B10C-701CD39A4105}" dt="2026-09-09T12:37:31.959" v="18772" actId="1076"/>
          <ac:cxnSpMkLst>
            <pc:docMk/>
            <pc:sldMk cId="717809740" sldId="352"/>
            <ac:cxnSpMk id="9" creationId="{6F6FDA27-74A5-B40A-E2FC-CAE62A1C1D41}"/>
          </ac:cxnSpMkLst>
        </pc:cxnChg>
      </pc:sldChg>
      <pc:sldChg chg="addSp delSp modSp add mod setBg">
        <pc:chgData name="Jos van der Arend" userId="ca13a5d4-23fe-4518-95a7-5fa1e210a103" providerId="ADAL" clId="{72E80F77-5A97-45DA-B10C-701CD39A4105}" dt="2026-09-09T15:06:09.420" v="19760" actId="166"/>
        <pc:sldMkLst>
          <pc:docMk/>
          <pc:sldMk cId="273336685" sldId="354"/>
        </pc:sldMkLst>
        <pc:spChg chg="mod">
          <ac:chgData name="Jos van der Arend" userId="ca13a5d4-23fe-4518-95a7-5fa1e210a103" providerId="ADAL" clId="{72E80F77-5A97-45DA-B10C-701CD39A4105}" dt="2026-09-09T12:22:16.176" v="18600" actId="6549"/>
          <ac:spMkLst>
            <pc:docMk/>
            <pc:sldMk cId="273336685" sldId="354"/>
            <ac:spMk id="2" creationId="{4C1F42BC-94AD-6A14-16FB-317D8A0E1531}"/>
          </ac:spMkLst>
        </pc:spChg>
        <pc:spChg chg="mod ord">
          <ac:chgData name="Jos van der Arend" userId="ca13a5d4-23fe-4518-95a7-5fa1e210a103" providerId="ADAL" clId="{72E80F77-5A97-45DA-B10C-701CD39A4105}" dt="2026-09-09T15:06:01.966" v="19759" actId="14100"/>
          <ac:spMkLst>
            <pc:docMk/>
            <pc:sldMk cId="273336685" sldId="354"/>
            <ac:spMk id="10" creationId="{71A7F66C-5D8A-B601-AF19-2B1AF5A47232}"/>
          </ac:spMkLst>
        </pc:spChg>
        <pc:spChg chg="mod ord">
          <ac:chgData name="Jos van der Arend" userId="ca13a5d4-23fe-4518-95a7-5fa1e210a103" providerId="ADAL" clId="{72E80F77-5A97-45DA-B10C-701CD39A4105}" dt="2026-09-09T15:06:09.420" v="19760" actId="166"/>
          <ac:spMkLst>
            <pc:docMk/>
            <pc:sldMk cId="273336685" sldId="354"/>
            <ac:spMk id="13" creationId="{CA86D7FA-62EE-12BB-4CD7-CBED47C04361}"/>
          </ac:spMkLst>
        </pc:spChg>
        <pc:picChg chg="add mod ord">
          <ac:chgData name="Jos van der Arend" userId="ca13a5d4-23fe-4518-95a7-5fa1e210a103" providerId="ADAL" clId="{72E80F77-5A97-45DA-B10C-701CD39A4105}" dt="2026-09-07T11:46:44.068" v="14214" actId="1076"/>
          <ac:picMkLst>
            <pc:docMk/>
            <pc:sldMk cId="273336685" sldId="354"/>
            <ac:picMk id="12" creationId="{2F278FBB-B576-220F-49C9-505710D47F1C}"/>
          </ac:picMkLst>
        </pc:picChg>
        <pc:picChg chg="add mod">
          <ac:chgData name="Jos van der Arend" userId="ca13a5d4-23fe-4518-95a7-5fa1e210a103" providerId="ADAL" clId="{72E80F77-5A97-45DA-B10C-701CD39A4105}" dt="2026-09-07T11:53:07.466" v="14430" actId="1076"/>
          <ac:picMkLst>
            <pc:docMk/>
            <pc:sldMk cId="273336685" sldId="354"/>
            <ac:picMk id="16" creationId="{A2E28F5A-3A07-F8E4-74FA-BC38FBACB2C1}"/>
          </ac:picMkLst>
        </pc:picChg>
      </pc:sldChg>
      <pc:sldChg chg="addSp delSp modSp add mod setBg">
        <pc:chgData name="Jos van der Arend" userId="ca13a5d4-23fe-4518-95a7-5fa1e210a103" providerId="ADAL" clId="{72E80F77-5A97-45DA-B10C-701CD39A4105}" dt="2026-09-09T15:04:03.710" v="19731" actId="14100"/>
        <pc:sldMkLst>
          <pc:docMk/>
          <pc:sldMk cId="3885862740" sldId="355"/>
        </pc:sldMkLst>
        <pc:spChg chg="mod">
          <ac:chgData name="Jos van der Arend" userId="ca13a5d4-23fe-4518-95a7-5fa1e210a103" providerId="ADAL" clId="{72E80F77-5A97-45DA-B10C-701CD39A4105}" dt="2026-09-07T13:47:23.545" v="15792" actId="404"/>
          <ac:spMkLst>
            <pc:docMk/>
            <pc:sldMk cId="3885862740" sldId="355"/>
            <ac:spMk id="2" creationId="{06A075BA-9D69-1E3D-84A4-7EF949E6BF41}"/>
          </ac:spMkLst>
        </pc:spChg>
        <pc:spChg chg="add mod ord">
          <ac:chgData name="Jos van der Arend" userId="ca13a5d4-23fe-4518-95a7-5fa1e210a103" providerId="ADAL" clId="{72E80F77-5A97-45DA-B10C-701CD39A4105}" dt="2026-09-09T12:19:50.830" v="18501" actId="14100"/>
          <ac:spMkLst>
            <pc:docMk/>
            <pc:sldMk cId="3885862740" sldId="355"/>
            <ac:spMk id="22" creationId="{18AEFDB5-F150-F429-F3D2-A0BF8506C32D}"/>
          </ac:spMkLst>
        </pc:spChg>
        <pc:spChg chg="add mod">
          <ac:chgData name="Jos van der Arend" userId="ca13a5d4-23fe-4518-95a7-5fa1e210a103" providerId="ADAL" clId="{72E80F77-5A97-45DA-B10C-701CD39A4105}" dt="2026-09-09T15:04:03.710" v="19731" actId="14100"/>
          <ac:spMkLst>
            <pc:docMk/>
            <pc:sldMk cId="3885862740" sldId="355"/>
            <ac:spMk id="24" creationId="{793F857B-E2EB-8C52-75A4-221AC8C32C4D}"/>
          </ac:spMkLst>
        </pc:spChg>
        <pc:picChg chg="add mod">
          <ac:chgData name="Jos van der Arend" userId="ca13a5d4-23fe-4518-95a7-5fa1e210a103" providerId="ADAL" clId="{72E80F77-5A97-45DA-B10C-701CD39A4105}" dt="2026-09-09T12:19:40.540" v="18499" actId="1038"/>
          <ac:picMkLst>
            <pc:docMk/>
            <pc:sldMk cId="3885862740" sldId="355"/>
            <ac:picMk id="5" creationId="{0696B370-D563-0BFB-916A-4D3B572E5A32}"/>
          </ac:picMkLst>
        </pc:picChg>
      </pc:sldChg>
      <pc:sldChg chg="addSp delSp modSp add mod ord setBg modNotesTx">
        <pc:chgData name="Jos van der Arend" userId="ca13a5d4-23fe-4518-95a7-5fa1e210a103" providerId="ADAL" clId="{72E80F77-5A97-45DA-B10C-701CD39A4105}" dt="2026-09-10T14:40:28.964" v="21004"/>
        <pc:sldMkLst>
          <pc:docMk/>
          <pc:sldMk cId="1510761055" sldId="356"/>
        </pc:sldMkLst>
        <pc:spChg chg="mod">
          <ac:chgData name="Jos van der Arend" userId="ca13a5d4-23fe-4518-95a7-5fa1e210a103" providerId="ADAL" clId="{72E80F77-5A97-45DA-B10C-701CD39A4105}" dt="2026-09-07T13:46:24.528" v="15784" actId="404"/>
          <ac:spMkLst>
            <pc:docMk/>
            <pc:sldMk cId="1510761055" sldId="356"/>
            <ac:spMk id="2" creationId="{B80F6CC0-2443-9AC0-AEA3-E1C5D4B197C4}"/>
          </ac:spMkLst>
        </pc:spChg>
        <pc:spChg chg="mod">
          <ac:chgData name="Jos van der Arend" userId="ca13a5d4-23fe-4518-95a7-5fa1e210a103" providerId="ADAL" clId="{72E80F77-5A97-45DA-B10C-701CD39A4105}" dt="2026-09-09T12:18:06.045" v="18483" actId="14100"/>
          <ac:spMkLst>
            <pc:docMk/>
            <pc:sldMk cId="1510761055" sldId="356"/>
            <ac:spMk id="4" creationId="{5293AAC4-7C22-6D7F-B330-D822F18ED0F7}"/>
          </ac:spMkLst>
        </pc:spChg>
        <pc:spChg chg="mod">
          <ac:chgData name="Jos van der Arend" userId="ca13a5d4-23fe-4518-95a7-5fa1e210a103" providerId="ADAL" clId="{72E80F77-5A97-45DA-B10C-701CD39A4105}" dt="2026-09-09T12:18:46.197" v="18484" actId="207"/>
          <ac:spMkLst>
            <pc:docMk/>
            <pc:sldMk cId="1510761055" sldId="356"/>
            <ac:spMk id="5" creationId="{A552E969-ACDF-BBA2-CBF2-2B0FDF6DEF13}"/>
          </ac:spMkLst>
        </pc:spChg>
        <pc:spChg chg="mod">
          <ac:chgData name="Jos van der Arend" userId="ca13a5d4-23fe-4518-95a7-5fa1e210a103" providerId="ADAL" clId="{72E80F77-5A97-45DA-B10C-701CD39A4105}" dt="2026-09-09T12:18:54.689" v="18485" actId="113"/>
          <ac:spMkLst>
            <pc:docMk/>
            <pc:sldMk cId="1510761055" sldId="356"/>
            <ac:spMk id="14" creationId="{399A207F-9EA7-5166-8DF3-08012EB4BAD0}"/>
          </ac:spMkLst>
        </pc:spChg>
        <pc:spChg chg="add mod">
          <ac:chgData name="Jos van der Arend" userId="ca13a5d4-23fe-4518-95a7-5fa1e210a103" providerId="ADAL" clId="{72E80F77-5A97-45DA-B10C-701CD39A4105}" dt="2026-09-09T12:18:00.564" v="18482" actId="1076"/>
          <ac:spMkLst>
            <pc:docMk/>
            <pc:sldMk cId="1510761055" sldId="356"/>
            <ac:spMk id="15" creationId="{53CDAC18-D2ED-5FEF-AE66-82E4A46A1E36}"/>
          </ac:spMkLst>
        </pc:spChg>
        <pc:cxnChg chg="add mod">
          <ac:chgData name="Jos van der Arend" userId="ca13a5d4-23fe-4518-95a7-5fa1e210a103" providerId="ADAL" clId="{72E80F77-5A97-45DA-B10C-701CD39A4105}" dt="2026-09-09T12:17:29.477" v="18478" actId="14100"/>
          <ac:cxnSpMkLst>
            <pc:docMk/>
            <pc:sldMk cId="1510761055" sldId="356"/>
            <ac:cxnSpMk id="3" creationId="{0FAF8DFF-3308-B940-A203-D5847F53E3D4}"/>
          </ac:cxnSpMkLst>
        </pc:cxnChg>
      </pc:sldChg>
      <pc:sldChg chg="addSp delSp modSp new mod setBg modNotesTx">
        <pc:chgData name="Jos van der Arend" userId="ca13a5d4-23fe-4518-95a7-5fa1e210a103" providerId="ADAL" clId="{72E80F77-5A97-45DA-B10C-701CD39A4105}" dt="2026-09-10T14:40:56.504" v="21007"/>
        <pc:sldMkLst>
          <pc:docMk/>
          <pc:sldMk cId="1452799282" sldId="357"/>
        </pc:sldMkLst>
        <pc:spChg chg="mod">
          <ac:chgData name="Jos van der Arend" userId="ca13a5d4-23fe-4518-95a7-5fa1e210a103" providerId="ADAL" clId="{72E80F77-5A97-45DA-B10C-701CD39A4105}" dt="2026-09-07T13:46:09.345" v="15783" actId="14100"/>
          <ac:spMkLst>
            <pc:docMk/>
            <pc:sldMk cId="1452799282" sldId="357"/>
            <ac:spMk id="2" creationId="{5D5233B4-F7C0-5B0C-0864-4E8B417C6F06}"/>
          </ac:spMkLst>
        </pc:spChg>
        <pc:spChg chg="add mod">
          <ac:chgData name="Jos van der Arend" userId="ca13a5d4-23fe-4518-95a7-5fa1e210a103" providerId="ADAL" clId="{72E80F77-5A97-45DA-B10C-701CD39A4105}" dt="2026-09-09T12:28:19.216" v="18692" actId="14100"/>
          <ac:spMkLst>
            <pc:docMk/>
            <pc:sldMk cId="1452799282" sldId="357"/>
            <ac:spMk id="7" creationId="{363B4475-4665-E468-C01B-D378448BA63E}"/>
          </ac:spMkLst>
        </pc:spChg>
        <pc:spChg chg="add mod">
          <ac:chgData name="Jos van der Arend" userId="ca13a5d4-23fe-4518-95a7-5fa1e210a103" providerId="ADAL" clId="{72E80F77-5A97-45DA-B10C-701CD39A4105}" dt="2026-09-09T12:27:25.271" v="18683" actId="14100"/>
          <ac:spMkLst>
            <pc:docMk/>
            <pc:sldMk cId="1452799282" sldId="357"/>
            <ac:spMk id="9" creationId="{B0DC7B96-2C43-9085-7B3D-797E6EE9002E}"/>
          </ac:spMkLst>
        </pc:spChg>
        <pc:picChg chg="add mod ord">
          <ac:chgData name="Jos van der Arend" userId="ca13a5d4-23fe-4518-95a7-5fa1e210a103" providerId="ADAL" clId="{72E80F77-5A97-45DA-B10C-701CD39A4105}" dt="2026-09-07T13:03:48.244" v="14928" actId="1038"/>
          <ac:picMkLst>
            <pc:docMk/>
            <pc:sldMk cId="1452799282" sldId="357"/>
            <ac:picMk id="5" creationId="{494EF42C-C957-418F-A6DE-0DC4E504CC33}"/>
          </ac:picMkLst>
        </pc:picChg>
        <pc:cxnChg chg="add mod">
          <ac:chgData name="Jos van der Arend" userId="ca13a5d4-23fe-4518-95a7-5fa1e210a103" providerId="ADAL" clId="{72E80F77-5A97-45DA-B10C-701CD39A4105}" dt="2026-09-09T07:43:20.450" v="17023" actId="14100"/>
          <ac:cxnSpMkLst>
            <pc:docMk/>
            <pc:sldMk cId="1452799282" sldId="357"/>
            <ac:cxnSpMk id="3" creationId="{855E3E69-4965-E22C-90DA-DEA49B559D70}"/>
          </ac:cxnSpMkLst>
        </pc:cxnChg>
        <pc:cxnChg chg="add mod">
          <ac:chgData name="Jos van der Arend" userId="ca13a5d4-23fe-4518-95a7-5fa1e210a103" providerId="ADAL" clId="{72E80F77-5A97-45DA-B10C-701CD39A4105}" dt="2026-09-09T12:28:11.521" v="18691" actId="1076"/>
          <ac:cxnSpMkLst>
            <pc:docMk/>
            <pc:sldMk cId="1452799282" sldId="357"/>
            <ac:cxnSpMk id="6" creationId="{863047AB-D329-EE2A-635C-1E1361097300}"/>
          </ac:cxnSpMkLst>
        </pc:cxnChg>
        <pc:cxnChg chg="add mod">
          <ac:chgData name="Jos van der Arend" userId="ca13a5d4-23fe-4518-95a7-5fa1e210a103" providerId="ADAL" clId="{72E80F77-5A97-45DA-B10C-701CD39A4105}" dt="2026-09-09T12:28:11.521" v="18691" actId="1076"/>
          <ac:cxnSpMkLst>
            <pc:docMk/>
            <pc:sldMk cId="1452799282" sldId="357"/>
            <ac:cxnSpMk id="8" creationId="{4E09E9FB-6D18-C6A2-B1FB-0EF26937EB29}"/>
          </ac:cxnSpMkLst>
        </pc:cxnChg>
      </pc:sldChg>
      <pc:sldChg chg="addSp delSp modSp new mod setBg">
        <pc:chgData name="Jos van der Arend" userId="ca13a5d4-23fe-4518-95a7-5fa1e210a103" providerId="ADAL" clId="{72E80F77-5A97-45DA-B10C-701CD39A4105}" dt="2026-09-10T14:48:50.566" v="21028" actId="14100"/>
        <pc:sldMkLst>
          <pc:docMk/>
          <pc:sldMk cId="2982843174" sldId="358"/>
        </pc:sldMkLst>
        <pc:spChg chg="mod">
          <ac:chgData name="Jos van der Arend" userId="ca13a5d4-23fe-4518-95a7-5fa1e210a103" providerId="ADAL" clId="{72E80F77-5A97-45DA-B10C-701CD39A4105}" dt="2026-09-07T13:47:12.010" v="15790" actId="14100"/>
          <ac:spMkLst>
            <pc:docMk/>
            <pc:sldMk cId="2982843174" sldId="358"/>
            <ac:spMk id="2" creationId="{C59D5A45-15CC-15E8-50CC-2F1A8D173B20}"/>
          </ac:spMkLst>
        </pc:spChg>
        <pc:spChg chg="add mod">
          <ac:chgData name="Jos van der Arend" userId="ca13a5d4-23fe-4518-95a7-5fa1e210a103" providerId="ADAL" clId="{72E80F77-5A97-45DA-B10C-701CD39A4105}" dt="2026-09-10T14:48:50.566" v="21028" actId="14100"/>
          <ac:spMkLst>
            <pc:docMk/>
            <pc:sldMk cId="2982843174" sldId="358"/>
            <ac:spMk id="4" creationId="{E3DDDE95-598C-F413-C3AC-47EE7F5029E3}"/>
          </ac:spMkLst>
        </pc:spChg>
        <pc:spChg chg="add mod">
          <ac:chgData name="Jos van der Arend" userId="ca13a5d4-23fe-4518-95a7-5fa1e210a103" providerId="ADAL" clId="{72E80F77-5A97-45DA-B10C-701CD39A4105}" dt="2026-09-10T14:48:21.253" v="21027" actId="20577"/>
          <ac:spMkLst>
            <pc:docMk/>
            <pc:sldMk cId="2982843174" sldId="358"/>
            <ac:spMk id="11" creationId="{24BCF043-3987-DB56-C9F9-E66C07D1584E}"/>
          </ac:spMkLst>
        </pc:spChg>
        <pc:picChg chg="add mod">
          <ac:chgData name="Jos van der Arend" userId="ca13a5d4-23fe-4518-95a7-5fa1e210a103" providerId="ADAL" clId="{72E80F77-5A97-45DA-B10C-701CD39A4105}" dt="2026-09-10T14:47:19.224" v="21021" actId="1076"/>
          <ac:picMkLst>
            <pc:docMk/>
            <pc:sldMk cId="2982843174" sldId="358"/>
            <ac:picMk id="9" creationId="{9307ABCB-69EB-F807-D241-ECD7A323487C}"/>
          </ac:picMkLst>
        </pc:picChg>
      </pc:sldChg>
      <pc:sldChg chg="addSp delSp modSp add mod setBg">
        <pc:chgData name="Jos van der Arend" userId="ca13a5d4-23fe-4518-95a7-5fa1e210a103" providerId="ADAL" clId="{72E80F77-5A97-45DA-B10C-701CD39A4105}" dt="2026-09-10T14:51:07.136" v="21038" actId="14100"/>
        <pc:sldMkLst>
          <pc:docMk/>
          <pc:sldMk cId="2075533505" sldId="359"/>
        </pc:sldMkLst>
        <pc:spChg chg="mod">
          <ac:chgData name="Jos van der Arend" userId="ca13a5d4-23fe-4518-95a7-5fa1e210a103" providerId="ADAL" clId="{72E80F77-5A97-45DA-B10C-701CD39A4105}" dt="2026-09-07T13:22:35.647" v="15380" actId="6549"/>
          <ac:spMkLst>
            <pc:docMk/>
            <pc:sldMk cId="2075533505" sldId="359"/>
            <ac:spMk id="2" creationId="{62C85917-3ED7-F962-6D73-C4D0261A2B53}"/>
          </ac:spMkLst>
        </pc:spChg>
        <pc:spChg chg="mod ord">
          <ac:chgData name="Jos van der Arend" userId="ca13a5d4-23fe-4518-95a7-5fa1e210a103" providerId="ADAL" clId="{72E80F77-5A97-45DA-B10C-701CD39A4105}" dt="2026-09-07T13:25:25.839" v="15393" actId="14100"/>
          <ac:spMkLst>
            <pc:docMk/>
            <pc:sldMk cId="2075533505" sldId="359"/>
            <ac:spMk id="10" creationId="{A9F23DCD-69FD-1C9C-5393-B10BDE704736}"/>
          </ac:spMkLst>
        </pc:spChg>
        <pc:spChg chg="mod">
          <ac:chgData name="Jos van der Arend" userId="ca13a5d4-23fe-4518-95a7-5fa1e210a103" providerId="ADAL" clId="{72E80F77-5A97-45DA-B10C-701CD39A4105}" dt="2026-09-10T14:51:07.136" v="21038" actId="14100"/>
          <ac:spMkLst>
            <pc:docMk/>
            <pc:sldMk cId="2075533505" sldId="359"/>
            <ac:spMk id="13" creationId="{E78F6EE5-F89F-DA0D-474B-D71359FE4EA2}"/>
          </ac:spMkLst>
        </pc:spChg>
        <pc:spChg chg="add mod">
          <ac:chgData name="Jos van der Arend" userId="ca13a5d4-23fe-4518-95a7-5fa1e210a103" providerId="ADAL" clId="{72E80F77-5A97-45DA-B10C-701CD39A4105}" dt="2026-09-10T14:50:53.151" v="21035" actId="20577"/>
          <ac:spMkLst>
            <pc:docMk/>
            <pc:sldMk cId="2075533505" sldId="359"/>
            <ac:spMk id="15" creationId="{4D230175-638C-FF0E-B12C-50C34473201A}"/>
          </ac:spMkLst>
        </pc:spChg>
        <pc:picChg chg="add del mod">
          <ac:chgData name="Jos van der Arend" userId="ca13a5d4-23fe-4518-95a7-5fa1e210a103" providerId="ADAL" clId="{72E80F77-5A97-45DA-B10C-701CD39A4105}" dt="2026-09-07T13:24:50.831" v="15385" actId="478"/>
          <ac:picMkLst>
            <pc:docMk/>
            <pc:sldMk cId="2075533505" sldId="359"/>
            <ac:picMk id="6" creationId="{231D06A1-1D2B-3A00-2103-3B45B4EA8583}"/>
          </ac:picMkLst>
        </pc:picChg>
        <pc:picChg chg="add mod">
          <ac:chgData name="Jos van der Arend" userId="ca13a5d4-23fe-4518-95a7-5fa1e210a103" providerId="ADAL" clId="{72E80F77-5A97-45DA-B10C-701CD39A4105}" dt="2026-09-07T13:25:05.157" v="15389" actId="1076"/>
          <ac:picMkLst>
            <pc:docMk/>
            <pc:sldMk cId="2075533505" sldId="359"/>
            <ac:picMk id="8" creationId="{2BB42CCD-852D-61F7-F8AD-45A52A2B9AC0}"/>
          </ac:picMkLst>
        </pc:picChg>
        <pc:picChg chg="add mod">
          <ac:chgData name="Jos van der Arend" userId="ca13a5d4-23fe-4518-95a7-5fa1e210a103" providerId="ADAL" clId="{72E80F77-5A97-45DA-B10C-701CD39A4105}" dt="2026-09-07T13:26:54.333" v="15403" actId="1076"/>
          <ac:picMkLst>
            <pc:docMk/>
            <pc:sldMk cId="2075533505" sldId="359"/>
            <ac:picMk id="11" creationId="{B3650E49-D014-40C0-7E54-C88C970C93C6}"/>
          </ac:picMkLst>
        </pc:picChg>
      </pc:sldChg>
      <pc:sldChg chg="addSp delSp modSp add mod setBg modNotesTx">
        <pc:chgData name="Jos van der Arend" userId="ca13a5d4-23fe-4518-95a7-5fa1e210a103" providerId="ADAL" clId="{72E80F77-5A97-45DA-B10C-701CD39A4105}" dt="2026-09-11T07:42:01.380" v="21509" actId="14100"/>
        <pc:sldMkLst>
          <pc:docMk/>
          <pc:sldMk cId="2415775122" sldId="364"/>
        </pc:sldMkLst>
        <pc:spChg chg="mod">
          <ac:chgData name="Jos van der Arend" userId="ca13a5d4-23fe-4518-95a7-5fa1e210a103" providerId="ADAL" clId="{72E80F77-5A97-45DA-B10C-701CD39A4105}" dt="2026-09-11T07:40:01.559" v="21496" actId="14100"/>
          <ac:spMkLst>
            <pc:docMk/>
            <pc:sldMk cId="2415775122" sldId="364"/>
            <ac:spMk id="2" creationId="{8FBA7F0A-6652-0B53-D115-DD21817FE0A8}"/>
          </ac:spMkLst>
        </pc:spChg>
        <pc:spChg chg="add mod ord">
          <ac:chgData name="Jos van der Arend" userId="ca13a5d4-23fe-4518-95a7-5fa1e210a103" providerId="ADAL" clId="{72E80F77-5A97-45DA-B10C-701CD39A4105}" dt="2026-09-11T07:42:01.380" v="21509" actId="14100"/>
          <ac:spMkLst>
            <pc:docMk/>
            <pc:sldMk cId="2415775122" sldId="364"/>
            <ac:spMk id="4" creationId="{5D6CA3FE-61C9-EF30-89BE-B8FD123D286D}"/>
          </ac:spMkLst>
        </pc:spChg>
        <pc:spChg chg="add mod">
          <ac:chgData name="Jos van der Arend" userId="ca13a5d4-23fe-4518-95a7-5fa1e210a103" providerId="ADAL" clId="{72E80F77-5A97-45DA-B10C-701CD39A4105}" dt="2026-09-10T12:47:56.544" v="20549" actId="20577"/>
          <ac:spMkLst>
            <pc:docMk/>
            <pc:sldMk cId="2415775122" sldId="364"/>
            <ac:spMk id="14" creationId="{91B69CB3-7610-D8FD-D370-2AF0527EED97}"/>
          </ac:spMkLst>
        </pc:spChg>
        <pc:picChg chg="add mod ord">
          <ac:chgData name="Jos van der Arend" userId="ca13a5d4-23fe-4518-95a7-5fa1e210a103" providerId="ADAL" clId="{72E80F77-5A97-45DA-B10C-701CD39A4105}" dt="2026-09-10T12:42:55.204" v="20449" actId="14100"/>
          <ac:picMkLst>
            <pc:docMk/>
            <pc:sldMk cId="2415775122" sldId="364"/>
            <ac:picMk id="12" creationId="{1147463A-61D1-DE28-16E0-D9730859C27E}"/>
          </ac:picMkLst>
        </pc:picChg>
      </pc:sldChg>
      <pc:sldChg chg="addSp delSp modSp add mod setBg">
        <pc:chgData name="Jos van der Arend" userId="ca13a5d4-23fe-4518-95a7-5fa1e210a103" providerId="ADAL" clId="{72E80F77-5A97-45DA-B10C-701CD39A4105}" dt="2026-09-11T07:45:37.667" v="21595" actId="20577"/>
        <pc:sldMkLst>
          <pc:docMk/>
          <pc:sldMk cId="3736412006" sldId="367"/>
        </pc:sldMkLst>
        <pc:spChg chg="mod">
          <ac:chgData name="Jos van der Arend" userId="ca13a5d4-23fe-4518-95a7-5fa1e210a103" providerId="ADAL" clId="{72E80F77-5A97-45DA-B10C-701CD39A4105}" dt="2026-09-10T14:12:57.424" v="20826" actId="20577"/>
          <ac:spMkLst>
            <pc:docMk/>
            <pc:sldMk cId="3736412006" sldId="367"/>
            <ac:spMk id="2" creationId="{2649DFC1-8D89-64D1-AA73-ADBAB5FC0E17}"/>
          </ac:spMkLst>
        </pc:spChg>
        <pc:spChg chg="mod">
          <ac:chgData name="Jos van der Arend" userId="ca13a5d4-23fe-4518-95a7-5fa1e210a103" providerId="ADAL" clId="{72E80F77-5A97-45DA-B10C-701CD39A4105}" dt="2026-09-11T07:45:37.667" v="21595" actId="20577"/>
          <ac:spMkLst>
            <pc:docMk/>
            <pc:sldMk cId="3736412006" sldId="367"/>
            <ac:spMk id="16" creationId="{AF06079C-9779-9CDF-F294-DCDC59E340F9}"/>
          </ac:spMkLst>
        </pc:spChg>
        <pc:picChg chg="add ord">
          <ac:chgData name="Jos van der Arend" userId="ca13a5d4-23fe-4518-95a7-5fa1e210a103" providerId="ADAL" clId="{72E80F77-5A97-45DA-B10C-701CD39A4105}" dt="2026-09-09T10:22:55.743" v="17725" actId="167"/>
          <ac:picMkLst>
            <pc:docMk/>
            <pc:sldMk cId="3736412006" sldId="367"/>
            <ac:picMk id="6" creationId="{C2298AA5-65CE-5DBD-FDC9-BEF1207DA473}"/>
          </ac:picMkLst>
        </pc:picChg>
      </pc:sldChg>
      <pc:sldChg chg="addSp delSp modSp new mod ord">
        <pc:chgData name="Jos van der Arend" userId="ca13a5d4-23fe-4518-95a7-5fa1e210a103" providerId="ADAL" clId="{72E80F77-5A97-45DA-B10C-701CD39A4105}" dt="2026-09-10T12:05:43.938" v="20180" actId="14100"/>
        <pc:sldMkLst>
          <pc:docMk/>
          <pc:sldMk cId="2388027793" sldId="368"/>
        </pc:sldMkLst>
        <pc:spChg chg="mod ord">
          <ac:chgData name="Jos van der Arend" userId="ca13a5d4-23fe-4518-95a7-5fa1e210a103" providerId="ADAL" clId="{72E80F77-5A97-45DA-B10C-701CD39A4105}" dt="2026-09-10T12:05:43.938" v="20180" actId="14100"/>
          <ac:spMkLst>
            <pc:docMk/>
            <pc:sldMk cId="2388027793" sldId="368"/>
            <ac:spMk id="2" creationId="{06C2FD84-1BCC-E8D4-45FB-BCCFA162A114}"/>
          </ac:spMkLst>
        </pc:spChg>
        <pc:picChg chg="add mod ord">
          <ac:chgData name="Jos van der Arend" userId="ca13a5d4-23fe-4518-95a7-5fa1e210a103" providerId="ADAL" clId="{72E80F77-5A97-45DA-B10C-701CD39A4105}" dt="2026-09-10T10:35:50.061" v="20105" actId="14100"/>
          <ac:picMkLst>
            <pc:docMk/>
            <pc:sldMk cId="2388027793" sldId="368"/>
            <ac:picMk id="11" creationId="{96E68F09-63EA-5E92-07F9-D2C9BABC26E7}"/>
          </ac:picMkLst>
        </pc:picChg>
      </pc:sldChg>
      <pc:sldChg chg="addSp delSp modSp add mod ord setBg">
        <pc:chgData name="Jos van der Arend" userId="ca13a5d4-23fe-4518-95a7-5fa1e210a103" providerId="ADAL" clId="{72E80F77-5A97-45DA-B10C-701CD39A4105}" dt="2026-09-09T14:38:56.443" v="19496" actId="20577"/>
        <pc:sldMkLst>
          <pc:docMk/>
          <pc:sldMk cId="1511456655" sldId="369"/>
        </pc:sldMkLst>
        <pc:spChg chg="mod">
          <ac:chgData name="Jos van der Arend" userId="ca13a5d4-23fe-4518-95a7-5fa1e210a103" providerId="ADAL" clId="{72E80F77-5A97-45DA-B10C-701CD39A4105}" dt="2026-09-09T14:11:51.605" v="18971" actId="6549"/>
          <ac:spMkLst>
            <pc:docMk/>
            <pc:sldMk cId="1511456655" sldId="369"/>
            <ac:spMk id="2" creationId="{C6C6BA79-270E-224D-1A4F-4415B1C8885C}"/>
          </ac:spMkLst>
        </pc:spChg>
        <pc:spChg chg="mod">
          <ac:chgData name="Jos van der Arend" userId="ca13a5d4-23fe-4518-95a7-5fa1e210a103" providerId="ADAL" clId="{72E80F77-5A97-45DA-B10C-701CD39A4105}" dt="2026-09-09T14:22:04.320" v="19105" actId="1035"/>
          <ac:spMkLst>
            <pc:docMk/>
            <pc:sldMk cId="1511456655" sldId="369"/>
            <ac:spMk id="10" creationId="{1D26D327-9B51-A0AE-DFD2-49C2DD7ADD97}"/>
          </ac:spMkLst>
        </pc:spChg>
        <pc:spChg chg="mod">
          <ac:chgData name="Jos van der Arend" userId="ca13a5d4-23fe-4518-95a7-5fa1e210a103" providerId="ADAL" clId="{72E80F77-5A97-45DA-B10C-701CD39A4105}" dt="2026-09-09T14:37:20.630" v="19453" actId="14100"/>
          <ac:spMkLst>
            <pc:docMk/>
            <pc:sldMk cId="1511456655" sldId="369"/>
            <ac:spMk id="13" creationId="{A48843DC-33A8-37DD-D825-B018A848201F}"/>
          </ac:spMkLst>
        </pc:spChg>
        <pc:spChg chg="add mod">
          <ac:chgData name="Jos van der Arend" userId="ca13a5d4-23fe-4518-95a7-5fa1e210a103" providerId="ADAL" clId="{72E80F77-5A97-45DA-B10C-701CD39A4105}" dt="2026-09-09T14:29:03.309" v="19169" actId="14100"/>
          <ac:spMkLst>
            <pc:docMk/>
            <pc:sldMk cId="1511456655" sldId="369"/>
            <ac:spMk id="23" creationId="{71986D74-3B7F-963F-85BC-100438AC653E}"/>
          </ac:spMkLst>
        </pc:spChg>
        <pc:spChg chg="add mod">
          <ac:chgData name="Jos van der Arend" userId="ca13a5d4-23fe-4518-95a7-5fa1e210a103" providerId="ADAL" clId="{72E80F77-5A97-45DA-B10C-701CD39A4105}" dt="2026-09-09T14:37:32.997" v="19456" actId="14100"/>
          <ac:spMkLst>
            <pc:docMk/>
            <pc:sldMk cId="1511456655" sldId="369"/>
            <ac:spMk id="25" creationId="{E72C3621-A071-2558-F708-988A2FF7D61A}"/>
          </ac:spMkLst>
        </pc:spChg>
        <pc:spChg chg="add mod">
          <ac:chgData name="Jos van der Arend" userId="ca13a5d4-23fe-4518-95a7-5fa1e210a103" providerId="ADAL" clId="{72E80F77-5A97-45DA-B10C-701CD39A4105}" dt="2026-09-09T14:32:53.553" v="19391" actId="14100"/>
          <ac:spMkLst>
            <pc:docMk/>
            <pc:sldMk cId="1511456655" sldId="369"/>
            <ac:spMk id="27" creationId="{C20D14F7-3A17-95FB-3DAF-3CA5CA03A290}"/>
          </ac:spMkLst>
        </pc:spChg>
        <pc:spChg chg="add mod">
          <ac:chgData name="Jos van der Arend" userId="ca13a5d4-23fe-4518-95a7-5fa1e210a103" providerId="ADAL" clId="{72E80F77-5A97-45DA-B10C-701CD39A4105}" dt="2026-09-09T14:38:56.443" v="19496" actId="20577"/>
          <ac:spMkLst>
            <pc:docMk/>
            <pc:sldMk cId="1511456655" sldId="369"/>
            <ac:spMk id="29" creationId="{784FC871-D087-F160-7AF6-70B87F1E523D}"/>
          </ac:spMkLst>
        </pc:spChg>
        <pc:spChg chg="add mod">
          <ac:chgData name="Jos van der Arend" userId="ca13a5d4-23fe-4518-95a7-5fa1e210a103" providerId="ADAL" clId="{72E80F77-5A97-45DA-B10C-701CD39A4105}" dt="2026-09-09T14:33:33.792" v="19401" actId="14100"/>
          <ac:spMkLst>
            <pc:docMk/>
            <pc:sldMk cId="1511456655" sldId="369"/>
            <ac:spMk id="31" creationId="{6679625C-02C9-BAF8-CFD3-105482A93EE6}"/>
          </ac:spMkLst>
        </pc:spChg>
        <pc:picChg chg="add del mod ord">
          <ac:chgData name="Jos van der Arend" userId="ca13a5d4-23fe-4518-95a7-5fa1e210a103" providerId="ADAL" clId="{72E80F77-5A97-45DA-B10C-701CD39A4105}" dt="2026-09-09T14:21:55.239" v="19099" actId="14100"/>
          <ac:picMkLst>
            <pc:docMk/>
            <pc:sldMk cId="1511456655" sldId="369"/>
            <ac:picMk id="12" creationId="{0A72643A-8110-5AC4-624E-5E6FB123B845}"/>
          </ac:picMkLst>
        </pc:picChg>
        <pc:picChg chg="add mod">
          <ac:chgData name="Jos van der Arend" userId="ca13a5d4-23fe-4518-95a7-5fa1e210a103" providerId="ADAL" clId="{72E80F77-5A97-45DA-B10C-701CD39A4105}" dt="2026-09-09T14:32:32.975" v="19388" actId="1076"/>
          <ac:picMkLst>
            <pc:docMk/>
            <pc:sldMk cId="1511456655" sldId="369"/>
            <ac:picMk id="21" creationId="{338538CB-AFBC-199A-2E5F-326E362E5689}"/>
          </ac:picMkLst>
        </pc:picChg>
      </pc:sldChg>
      <pc:sldChg chg="addSp delSp modSp add mod setBg modNotesTx">
        <pc:chgData name="Jos van der Arend" userId="ca13a5d4-23fe-4518-95a7-5fa1e210a103" providerId="ADAL" clId="{72E80F77-5A97-45DA-B10C-701CD39A4105}" dt="2026-09-11T07:38:40.896" v="21483" actId="6549"/>
        <pc:sldMkLst>
          <pc:docMk/>
          <pc:sldMk cId="181516199" sldId="370"/>
        </pc:sldMkLst>
        <pc:spChg chg="mod">
          <ac:chgData name="Jos van der Arend" userId="ca13a5d4-23fe-4518-95a7-5fa1e210a103" providerId="ADAL" clId="{72E80F77-5A97-45DA-B10C-701CD39A4105}" dt="2026-09-09T14:48:17.290" v="19574" actId="20577"/>
          <ac:spMkLst>
            <pc:docMk/>
            <pc:sldMk cId="181516199" sldId="370"/>
            <ac:spMk id="2" creationId="{F43A5266-329F-3BC9-D1C1-4104CCB86A67}"/>
          </ac:spMkLst>
        </pc:spChg>
        <pc:spChg chg="add mod">
          <ac:chgData name="Jos van der Arend" userId="ca13a5d4-23fe-4518-95a7-5fa1e210a103" providerId="ADAL" clId="{72E80F77-5A97-45DA-B10C-701CD39A4105}" dt="2026-09-09T14:46:18.514" v="19561" actId="14100"/>
          <ac:spMkLst>
            <pc:docMk/>
            <pc:sldMk cId="181516199" sldId="370"/>
            <ac:spMk id="11" creationId="{42A3BCDD-BF7A-32CB-CB07-8DECAC5BF6AB}"/>
          </ac:spMkLst>
        </pc:spChg>
        <pc:spChg chg="mod">
          <ac:chgData name="Jos van der Arend" userId="ca13a5d4-23fe-4518-95a7-5fa1e210a103" providerId="ADAL" clId="{72E80F77-5A97-45DA-B10C-701CD39A4105}" dt="2026-09-10T14:13:42.975" v="20828" actId="113"/>
          <ac:spMkLst>
            <pc:docMk/>
            <pc:sldMk cId="181516199" sldId="370"/>
            <ac:spMk id="14" creationId="{5B2A8CFD-ECE1-4A1E-DF3E-580BF8407420}"/>
          </ac:spMkLst>
        </pc:spChg>
        <pc:spChg chg="add mod">
          <ac:chgData name="Jos van der Arend" userId="ca13a5d4-23fe-4518-95a7-5fa1e210a103" providerId="ADAL" clId="{72E80F77-5A97-45DA-B10C-701CD39A4105}" dt="2026-09-09T14:46:37.449" v="19569" actId="1035"/>
          <ac:spMkLst>
            <pc:docMk/>
            <pc:sldMk cId="181516199" sldId="370"/>
            <ac:spMk id="16" creationId="{7D4CA334-3E23-3A42-6FAD-13360BF5DEE2}"/>
          </ac:spMkLst>
        </pc:spChg>
        <pc:spChg chg="mod">
          <ac:chgData name="Jos van der Arend" userId="ca13a5d4-23fe-4518-95a7-5fa1e210a103" providerId="ADAL" clId="{72E80F77-5A97-45DA-B10C-701CD39A4105}" dt="2026-09-09T14:45:04.738" v="19553" actId="14100"/>
          <ac:spMkLst>
            <pc:docMk/>
            <pc:sldMk cId="181516199" sldId="370"/>
            <ac:spMk id="24" creationId="{D07567E7-9D95-781D-2980-4863C054E10E}"/>
          </ac:spMkLst>
        </pc:spChg>
        <pc:picChg chg="add mod ord">
          <ac:chgData name="Jos van der Arend" userId="ca13a5d4-23fe-4518-95a7-5fa1e210a103" providerId="ADAL" clId="{72E80F77-5A97-45DA-B10C-701CD39A4105}" dt="2026-09-09T14:46:28.075" v="19564" actId="1076"/>
          <ac:picMkLst>
            <pc:docMk/>
            <pc:sldMk cId="181516199" sldId="370"/>
            <ac:picMk id="7" creationId="{74C34B07-7B0D-BA47-9164-AB7AB7128FCE}"/>
          </ac:picMkLst>
        </pc:picChg>
        <pc:picChg chg="add mod">
          <ac:chgData name="Jos van der Arend" userId="ca13a5d4-23fe-4518-95a7-5fa1e210a103" providerId="ADAL" clId="{72E80F77-5A97-45DA-B10C-701CD39A4105}" dt="2026-09-09T14:45:56.948" v="19558" actId="1076"/>
          <ac:picMkLst>
            <pc:docMk/>
            <pc:sldMk cId="181516199" sldId="370"/>
            <ac:picMk id="9" creationId="{0C17DFAC-1340-6B9F-4CD9-753774786A55}"/>
          </ac:picMkLst>
        </pc:picChg>
      </pc:sldChg>
      <pc:sldChg chg="addSp delSp modSp add mod setBg modNotesTx">
        <pc:chgData name="Jos van der Arend" userId="ca13a5d4-23fe-4518-95a7-5fa1e210a103" providerId="ADAL" clId="{72E80F77-5A97-45DA-B10C-701CD39A4105}" dt="2026-09-11T07:38:56.057" v="21484" actId="6549"/>
        <pc:sldMkLst>
          <pc:docMk/>
          <pc:sldMk cId="2983800207" sldId="371"/>
        </pc:sldMkLst>
        <pc:spChg chg="mod">
          <ac:chgData name="Jos van der Arend" userId="ca13a5d4-23fe-4518-95a7-5fa1e210a103" providerId="ADAL" clId="{72E80F77-5A97-45DA-B10C-701CD39A4105}" dt="2026-09-09T14:50:15.817" v="19601" actId="20577"/>
          <ac:spMkLst>
            <pc:docMk/>
            <pc:sldMk cId="2983800207" sldId="371"/>
            <ac:spMk id="2" creationId="{FD745F6B-E18A-B72A-9981-00B0F9B6C3B4}"/>
          </ac:spMkLst>
        </pc:spChg>
        <pc:spChg chg="mod">
          <ac:chgData name="Jos van der Arend" userId="ca13a5d4-23fe-4518-95a7-5fa1e210a103" providerId="ADAL" clId="{72E80F77-5A97-45DA-B10C-701CD39A4105}" dt="2026-09-09T14:58:48.184" v="19640" actId="1076"/>
          <ac:spMkLst>
            <pc:docMk/>
            <pc:sldMk cId="2983800207" sldId="371"/>
            <ac:spMk id="11" creationId="{16D426A0-D526-BF1E-A52B-49FC87A736C3}"/>
          </ac:spMkLst>
        </pc:spChg>
        <pc:spChg chg="mod">
          <ac:chgData name="Jos van der Arend" userId="ca13a5d4-23fe-4518-95a7-5fa1e210a103" providerId="ADAL" clId="{72E80F77-5A97-45DA-B10C-701CD39A4105}" dt="2026-09-10T14:14:11.076" v="20832" actId="113"/>
          <ac:spMkLst>
            <pc:docMk/>
            <pc:sldMk cId="2983800207" sldId="371"/>
            <ac:spMk id="14" creationId="{0280768A-1415-425A-7455-41BA84FE00E8}"/>
          </ac:spMkLst>
        </pc:spChg>
        <pc:spChg chg="mod">
          <ac:chgData name="Jos van der Arend" userId="ca13a5d4-23fe-4518-95a7-5fa1e210a103" providerId="ADAL" clId="{72E80F77-5A97-45DA-B10C-701CD39A4105}" dt="2026-09-09T14:58:58.447" v="19641" actId="14100"/>
          <ac:spMkLst>
            <pc:docMk/>
            <pc:sldMk cId="2983800207" sldId="371"/>
            <ac:spMk id="16" creationId="{91EC8BF8-D33A-FCFB-4407-AC14AC3A8716}"/>
          </ac:spMkLst>
        </pc:spChg>
        <pc:spChg chg="mod">
          <ac:chgData name="Jos van der Arend" userId="ca13a5d4-23fe-4518-95a7-5fa1e210a103" providerId="ADAL" clId="{72E80F77-5A97-45DA-B10C-701CD39A4105}" dt="2026-09-09T14:58:42.272" v="19639" actId="1076"/>
          <ac:spMkLst>
            <pc:docMk/>
            <pc:sldMk cId="2983800207" sldId="371"/>
            <ac:spMk id="24" creationId="{90019FD8-1BCE-4376-4796-51DF3FF086EB}"/>
          </ac:spMkLst>
        </pc:spChg>
        <pc:picChg chg="add mod ord">
          <ac:chgData name="Jos van der Arend" userId="ca13a5d4-23fe-4518-95a7-5fa1e210a103" providerId="ADAL" clId="{72E80F77-5A97-45DA-B10C-701CD39A4105}" dt="2026-09-09T14:58:36.425" v="19638" actId="1076"/>
          <ac:picMkLst>
            <pc:docMk/>
            <pc:sldMk cId="2983800207" sldId="371"/>
            <ac:picMk id="6" creationId="{54457A57-A5A4-6E3D-3DCE-BE107369A063}"/>
          </ac:picMkLst>
        </pc:picChg>
      </pc:sldChg>
      <pc:sldChg chg="addSp delSp modSp add mod setBg">
        <pc:chgData name="Jos van der Arend" userId="ca13a5d4-23fe-4518-95a7-5fa1e210a103" providerId="ADAL" clId="{72E80F77-5A97-45DA-B10C-701CD39A4105}" dt="2026-09-10T14:17:48.298" v="20840" actId="14100"/>
        <pc:sldMkLst>
          <pc:docMk/>
          <pc:sldMk cId="369371841" sldId="372"/>
        </pc:sldMkLst>
        <pc:spChg chg="mod">
          <ac:chgData name="Jos van der Arend" userId="ca13a5d4-23fe-4518-95a7-5fa1e210a103" providerId="ADAL" clId="{72E80F77-5A97-45DA-B10C-701CD39A4105}" dt="2026-09-09T15:05:31.910" v="19757" actId="403"/>
          <ac:spMkLst>
            <pc:docMk/>
            <pc:sldMk cId="369371841" sldId="372"/>
            <ac:spMk id="2" creationId="{68D9BE30-4132-99C9-88BB-9EAAE693E0AF}"/>
          </ac:spMkLst>
        </pc:spChg>
        <pc:spChg chg="mod">
          <ac:chgData name="Jos van der Arend" userId="ca13a5d4-23fe-4518-95a7-5fa1e210a103" providerId="ADAL" clId="{72E80F77-5A97-45DA-B10C-701CD39A4105}" dt="2026-09-10T14:17:48.298" v="20840" actId="14100"/>
          <ac:spMkLst>
            <pc:docMk/>
            <pc:sldMk cId="369371841" sldId="372"/>
            <ac:spMk id="22" creationId="{B45B6340-36DD-5525-5E1F-6047C00AC78B}"/>
          </ac:spMkLst>
        </pc:spChg>
        <pc:spChg chg="mod">
          <ac:chgData name="Jos van der Arend" userId="ca13a5d4-23fe-4518-95a7-5fa1e210a103" providerId="ADAL" clId="{72E80F77-5A97-45DA-B10C-701CD39A4105}" dt="2026-09-09T15:03:47.551" v="19728" actId="113"/>
          <ac:spMkLst>
            <pc:docMk/>
            <pc:sldMk cId="369371841" sldId="372"/>
            <ac:spMk id="24" creationId="{141FE9B3-83E6-3D9A-06E7-6E8B23090562}"/>
          </ac:spMkLst>
        </pc:spChg>
        <pc:picChg chg="add mod ord">
          <ac:chgData name="Jos van der Arend" userId="ca13a5d4-23fe-4518-95a7-5fa1e210a103" providerId="ADAL" clId="{72E80F77-5A97-45DA-B10C-701CD39A4105}" dt="2026-09-10T14:17:10.210" v="20836" actId="1076"/>
          <ac:picMkLst>
            <pc:docMk/>
            <pc:sldMk cId="369371841" sldId="372"/>
            <ac:picMk id="4" creationId="{B918F6BB-FA82-A001-CD70-709A23D10EA6}"/>
          </ac:picMkLst>
        </pc:picChg>
      </pc:sldChg>
      <pc:sldChg chg="addSp delSp modSp new mod">
        <pc:chgData name="Jos van der Arend" userId="ca13a5d4-23fe-4518-95a7-5fa1e210a103" providerId="ADAL" clId="{72E80F77-5A97-45DA-B10C-701CD39A4105}" dt="2026-09-09T16:26:47.021" v="20056" actId="1076"/>
        <pc:sldMkLst>
          <pc:docMk/>
          <pc:sldMk cId="1731945647" sldId="373"/>
        </pc:sldMkLst>
        <pc:spChg chg="mod">
          <ac:chgData name="Jos van der Arend" userId="ca13a5d4-23fe-4518-95a7-5fa1e210a103" providerId="ADAL" clId="{72E80F77-5A97-45DA-B10C-701CD39A4105}" dt="2026-09-09T16:16:16.269" v="19835" actId="20577"/>
          <ac:spMkLst>
            <pc:docMk/>
            <pc:sldMk cId="1731945647" sldId="373"/>
            <ac:spMk id="2" creationId="{1D760D9E-B6C0-3E61-1959-53D30DAEF6D8}"/>
          </ac:spMkLst>
        </pc:spChg>
        <pc:spChg chg="add mod">
          <ac:chgData name="Jos van der Arend" userId="ca13a5d4-23fe-4518-95a7-5fa1e210a103" providerId="ADAL" clId="{72E80F77-5A97-45DA-B10C-701CD39A4105}" dt="2026-09-09T16:22:35.964" v="20008" actId="14100"/>
          <ac:spMkLst>
            <pc:docMk/>
            <pc:sldMk cId="1731945647" sldId="373"/>
            <ac:spMk id="7" creationId="{FB61D895-43CA-591C-0BC9-FA4FC3C369F6}"/>
          </ac:spMkLst>
        </pc:spChg>
        <pc:spChg chg="add mod">
          <ac:chgData name="Jos van der Arend" userId="ca13a5d4-23fe-4518-95a7-5fa1e210a103" providerId="ADAL" clId="{72E80F77-5A97-45DA-B10C-701CD39A4105}" dt="2026-09-09T16:23:04.779" v="20024" actId="14100"/>
          <ac:spMkLst>
            <pc:docMk/>
            <pc:sldMk cId="1731945647" sldId="373"/>
            <ac:spMk id="13" creationId="{FC2E35EE-4B96-BC48-BB7A-2099B627A608}"/>
          </ac:spMkLst>
        </pc:spChg>
        <pc:spChg chg="add mod">
          <ac:chgData name="Jos van der Arend" userId="ca13a5d4-23fe-4518-95a7-5fa1e210a103" providerId="ADAL" clId="{72E80F77-5A97-45DA-B10C-701CD39A4105}" dt="2026-09-09T16:26:47.021" v="20056" actId="1076"/>
          <ac:spMkLst>
            <pc:docMk/>
            <pc:sldMk cId="1731945647" sldId="373"/>
            <ac:spMk id="15" creationId="{5B4C0213-D5EB-ABBE-29AA-69D4301A8BA3}"/>
          </ac:spMkLst>
        </pc:spChg>
        <pc:spChg chg="add mod">
          <ac:chgData name="Jos van der Arend" userId="ca13a5d4-23fe-4518-95a7-5fa1e210a103" providerId="ADAL" clId="{72E80F77-5A97-45DA-B10C-701CD39A4105}" dt="2026-09-09T16:26:28.474" v="20052" actId="122"/>
          <ac:spMkLst>
            <pc:docMk/>
            <pc:sldMk cId="1731945647" sldId="373"/>
            <ac:spMk id="17" creationId="{269F8025-07FB-8C59-6445-F09BF1127A06}"/>
          </ac:spMkLst>
        </pc:spChg>
        <pc:picChg chg="add mod ord">
          <ac:chgData name="Jos van der Arend" userId="ca13a5d4-23fe-4518-95a7-5fa1e210a103" providerId="ADAL" clId="{72E80F77-5A97-45DA-B10C-701CD39A4105}" dt="2026-09-09T16:21:14.743" v="19980" actId="14100"/>
          <ac:picMkLst>
            <pc:docMk/>
            <pc:sldMk cId="1731945647" sldId="373"/>
            <ac:picMk id="5" creationId="{59D8DDD1-A22C-A215-384E-C20E0D382515}"/>
          </ac:picMkLst>
        </pc:picChg>
        <pc:picChg chg="add mod">
          <ac:chgData name="Jos van der Arend" userId="ca13a5d4-23fe-4518-95a7-5fa1e210a103" providerId="ADAL" clId="{72E80F77-5A97-45DA-B10C-701CD39A4105}" dt="2026-09-09T16:19:58.395" v="19964" actId="14100"/>
          <ac:picMkLst>
            <pc:docMk/>
            <pc:sldMk cId="1731945647" sldId="373"/>
            <ac:picMk id="9" creationId="{975E653B-3729-7527-3F7B-179052CFC594}"/>
          </ac:picMkLst>
        </pc:picChg>
      </pc:sldChg>
      <pc:sldChg chg="addSp delSp modSp new mod">
        <pc:chgData name="Jos van der Arend" userId="ca13a5d4-23fe-4518-95a7-5fa1e210a103" providerId="ADAL" clId="{72E80F77-5A97-45DA-B10C-701CD39A4105}" dt="2026-09-09T16:35:31.602" v="20087" actId="1037"/>
        <pc:sldMkLst>
          <pc:docMk/>
          <pc:sldMk cId="778087697" sldId="374"/>
        </pc:sldMkLst>
        <pc:spChg chg="mod">
          <ac:chgData name="Jos van der Arend" userId="ca13a5d4-23fe-4518-95a7-5fa1e210a103" providerId="ADAL" clId="{72E80F77-5A97-45DA-B10C-701CD39A4105}" dt="2026-09-09T16:28:24.848" v="20066" actId="27636"/>
          <ac:spMkLst>
            <pc:docMk/>
            <pc:sldMk cId="778087697" sldId="374"/>
            <ac:spMk id="2" creationId="{8264EA40-DBC0-4C2A-30CC-BCA22FB22FFD}"/>
          </ac:spMkLst>
        </pc:spChg>
        <pc:spChg chg="add mod">
          <ac:chgData name="Jos van der Arend" userId="ca13a5d4-23fe-4518-95a7-5fa1e210a103" providerId="ADAL" clId="{72E80F77-5A97-45DA-B10C-701CD39A4105}" dt="2026-09-09T16:27:14.650" v="20061" actId="122"/>
          <ac:spMkLst>
            <pc:docMk/>
            <pc:sldMk cId="778087697" sldId="374"/>
            <ac:spMk id="7" creationId="{C832C1E9-58DC-698A-F25F-6E9D95C238C6}"/>
          </ac:spMkLst>
        </pc:spChg>
        <pc:spChg chg="add mod">
          <ac:chgData name="Jos van der Arend" userId="ca13a5d4-23fe-4518-95a7-5fa1e210a103" providerId="ADAL" clId="{72E80F77-5A97-45DA-B10C-701CD39A4105}" dt="2026-09-09T16:28:50.145" v="20069" actId="14100"/>
          <ac:spMkLst>
            <pc:docMk/>
            <pc:sldMk cId="778087697" sldId="374"/>
            <ac:spMk id="13" creationId="{2F0E92D5-4465-2488-1727-AF3DE94B25E4}"/>
          </ac:spMkLst>
        </pc:spChg>
        <pc:spChg chg="add mod">
          <ac:chgData name="Jos van der Arend" userId="ca13a5d4-23fe-4518-95a7-5fa1e210a103" providerId="ADAL" clId="{72E80F77-5A97-45DA-B10C-701CD39A4105}" dt="2026-09-09T16:34:59.526" v="20077" actId="14100"/>
          <ac:spMkLst>
            <pc:docMk/>
            <pc:sldMk cId="778087697" sldId="374"/>
            <ac:spMk id="17" creationId="{F62B8B0D-22DC-051F-0FC1-D5FA86530B66}"/>
          </ac:spMkLst>
        </pc:spChg>
        <pc:spChg chg="add mod">
          <ac:chgData name="Jos van der Arend" userId="ca13a5d4-23fe-4518-95a7-5fa1e210a103" providerId="ADAL" clId="{72E80F77-5A97-45DA-B10C-701CD39A4105}" dt="2026-09-09T16:35:31.602" v="20087" actId="1037"/>
          <ac:spMkLst>
            <pc:docMk/>
            <pc:sldMk cId="778087697" sldId="374"/>
            <ac:spMk id="21" creationId="{A6FEF80A-014A-CC35-FE53-54F64C96DB2A}"/>
          </ac:spMkLst>
        </pc:spChg>
        <pc:picChg chg="add mod ord">
          <ac:chgData name="Jos van der Arend" userId="ca13a5d4-23fe-4518-95a7-5fa1e210a103" providerId="ADAL" clId="{72E80F77-5A97-45DA-B10C-701CD39A4105}" dt="2026-09-09T16:28:15.747" v="20064" actId="1076"/>
          <ac:picMkLst>
            <pc:docMk/>
            <pc:sldMk cId="778087697" sldId="374"/>
            <ac:picMk id="11" creationId="{C142E004-EEA7-63A2-E6C6-E2A13330C19F}"/>
          </ac:picMkLst>
        </pc:picChg>
        <pc:picChg chg="add mod">
          <ac:chgData name="Jos van der Arend" userId="ca13a5d4-23fe-4518-95a7-5fa1e210a103" providerId="ADAL" clId="{72E80F77-5A97-45DA-B10C-701CD39A4105}" dt="2026-09-09T16:35:04.918" v="20079" actId="1037"/>
          <ac:picMkLst>
            <pc:docMk/>
            <pc:sldMk cId="778087697" sldId="374"/>
            <ac:picMk id="15" creationId="{12303D48-3F8E-3132-E1AF-DB37AB42DDC4}"/>
          </ac:picMkLst>
        </pc:picChg>
      </pc:sldChg>
      <pc:sldChg chg="addSp delSp modSp add mod">
        <pc:chgData name="Jos van der Arend" userId="ca13a5d4-23fe-4518-95a7-5fa1e210a103" providerId="ADAL" clId="{72E80F77-5A97-45DA-B10C-701CD39A4105}" dt="2026-09-10T15:14:30.129" v="21065" actId="478"/>
        <pc:sldMkLst>
          <pc:docMk/>
          <pc:sldMk cId="761626899" sldId="375"/>
        </pc:sldMkLst>
        <pc:spChg chg="mod">
          <ac:chgData name="Jos van der Arend" userId="ca13a5d4-23fe-4518-95a7-5fa1e210a103" providerId="ADAL" clId="{72E80F77-5A97-45DA-B10C-701CD39A4105}" dt="2026-09-10T12:06:16.074" v="20220" actId="14100"/>
          <ac:spMkLst>
            <pc:docMk/>
            <pc:sldMk cId="761626899" sldId="375"/>
            <ac:spMk id="2" creationId="{1DAB1C99-4755-6E89-B948-30D830F49A73}"/>
          </ac:spMkLst>
        </pc:spChg>
        <pc:picChg chg="add mod">
          <ac:chgData name="Jos van der Arend" userId="ca13a5d4-23fe-4518-95a7-5fa1e210a103" providerId="ADAL" clId="{72E80F77-5A97-45DA-B10C-701CD39A4105}" dt="2026-09-10T15:14:21.251" v="21064" actId="1076"/>
          <ac:picMkLst>
            <pc:docMk/>
            <pc:sldMk cId="761626899" sldId="375"/>
            <ac:picMk id="10" creationId="{8FF2FA89-281A-7C9F-971D-543F5B0E130B}"/>
          </ac:picMkLst>
        </pc:picChg>
      </pc:sldChg>
      <pc:sldChg chg="modSp add mod setBg">
        <pc:chgData name="Jos van der Arend" userId="ca13a5d4-23fe-4518-95a7-5fa1e210a103" providerId="ADAL" clId="{72E80F77-5A97-45DA-B10C-701CD39A4105}" dt="2026-09-11T07:42:39.534" v="21530" actId="20577"/>
        <pc:sldMkLst>
          <pc:docMk/>
          <pc:sldMk cId="3456900408" sldId="376"/>
        </pc:sldMkLst>
        <pc:spChg chg="mod">
          <ac:chgData name="Jos van der Arend" userId="ca13a5d4-23fe-4518-95a7-5fa1e210a103" providerId="ADAL" clId="{72E80F77-5A97-45DA-B10C-701CD39A4105}" dt="2026-09-11T07:42:17.577" v="21513" actId="1037"/>
          <ac:spMkLst>
            <pc:docMk/>
            <pc:sldMk cId="3456900408" sldId="376"/>
            <ac:spMk id="2" creationId="{95DB70C2-808C-85AD-08BC-17A8E4AD59B8}"/>
          </ac:spMkLst>
        </pc:spChg>
        <pc:spChg chg="mod">
          <ac:chgData name="Jos van der Arend" userId="ca13a5d4-23fe-4518-95a7-5fa1e210a103" providerId="ADAL" clId="{72E80F77-5A97-45DA-B10C-701CD39A4105}" dt="2026-09-11T07:42:39.534" v="21530" actId="20577"/>
          <ac:spMkLst>
            <pc:docMk/>
            <pc:sldMk cId="3456900408" sldId="376"/>
            <ac:spMk id="7" creationId="{915A4E00-EC09-DBEE-2A9E-8F00E131D2E6}"/>
          </ac:spMkLst>
        </pc:spChg>
      </pc:sldChg>
      <pc:sldChg chg="addSp delSp modSp add mod setBg">
        <pc:chgData name="Jos van der Arend" userId="ca13a5d4-23fe-4518-95a7-5fa1e210a103" providerId="ADAL" clId="{72E80F77-5A97-45DA-B10C-701CD39A4105}" dt="2026-09-10T14:07:27.090" v="20798" actId="14100"/>
        <pc:sldMkLst>
          <pc:docMk/>
          <pc:sldMk cId="462780866" sldId="377"/>
        </pc:sldMkLst>
        <pc:spChg chg="mod">
          <ac:chgData name="Jos van der Arend" userId="ca13a5d4-23fe-4518-95a7-5fa1e210a103" providerId="ADAL" clId="{72E80F77-5A97-45DA-B10C-701CD39A4105}" dt="2026-09-10T12:59:39.519" v="20771" actId="20577"/>
          <ac:spMkLst>
            <pc:docMk/>
            <pc:sldMk cId="462780866" sldId="377"/>
            <ac:spMk id="2" creationId="{4ACC311E-693D-ED75-E6FF-A05DBD34144F}"/>
          </ac:spMkLst>
        </pc:spChg>
        <pc:spChg chg="mod">
          <ac:chgData name="Jos van der Arend" userId="ca13a5d4-23fe-4518-95a7-5fa1e210a103" providerId="ADAL" clId="{72E80F77-5A97-45DA-B10C-701CD39A4105}" dt="2026-09-10T13:03:48.216" v="20781" actId="1076"/>
          <ac:spMkLst>
            <pc:docMk/>
            <pc:sldMk cId="462780866" sldId="377"/>
            <ac:spMk id="4" creationId="{A414B971-C049-BFC1-674B-806FEE44848F}"/>
          </ac:spMkLst>
        </pc:spChg>
        <pc:spChg chg="mod ord">
          <ac:chgData name="Jos van der Arend" userId="ca13a5d4-23fe-4518-95a7-5fa1e210a103" providerId="ADAL" clId="{72E80F77-5A97-45DA-B10C-701CD39A4105}" dt="2026-09-10T14:07:13.941" v="20794" actId="14100"/>
          <ac:spMkLst>
            <pc:docMk/>
            <pc:sldMk cId="462780866" sldId="377"/>
            <ac:spMk id="17" creationId="{195BB4D0-A37D-FF15-3872-C381582B04B0}"/>
          </ac:spMkLst>
        </pc:spChg>
        <pc:spChg chg="mod">
          <ac:chgData name="Jos van der Arend" userId="ca13a5d4-23fe-4518-95a7-5fa1e210a103" providerId="ADAL" clId="{72E80F77-5A97-45DA-B10C-701CD39A4105}" dt="2026-09-10T14:07:27.090" v="20798" actId="14100"/>
          <ac:spMkLst>
            <pc:docMk/>
            <pc:sldMk cId="462780866" sldId="377"/>
            <ac:spMk id="19" creationId="{CCFC40B4-E2CB-4C1F-2A79-92B87547FC5B}"/>
          </ac:spMkLst>
        </pc:spChg>
        <pc:picChg chg="add mod">
          <ac:chgData name="Jos van der Arend" userId="ca13a5d4-23fe-4518-95a7-5fa1e210a103" providerId="ADAL" clId="{72E80F77-5A97-45DA-B10C-701CD39A4105}" dt="2026-09-10T13:01:21.267" v="20775" actId="14100"/>
          <ac:picMkLst>
            <pc:docMk/>
            <pc:sldMk cId="462780866" sldId="377"/>
            <ac:picMk id="6" creationId="{4A7767ED-8807-B3C9-0D94-DDEC2D545B82}"/>
          </ac:picMkLst>
        </pc:picChg>
        <pc:picChg chg="add mod ord">
          <ac:chgData name="Jos van der Arend" userId="ca13a5d4-23fe-4518-95a7-5fa1e210a103" providerId="ADAL" clId="{72E80F77-5A97-45DA-B10C-701CD39A4105}" dt="2026-09-10T13:04:04.206" v="20783" actId="14100"/>
          <ac:picMkLst>
            <pc:docMk/>
            <pc:sldMk cId="462780866" sldId="377"/>
            <ac:picMk id="9" creationId="{B4661D27-FA15-E7D7-7475-BB931209858D}"/>
          </ac:picMkLst>
        </pc:picChg>
        <pc:picChg chg="add mod">
          <ac:chgData name="Jos van der Arend" userId="ca13a5d4-23fe-4518-95a7-5fa1e210a103" providerId="ADAL" clId="{72E80F77-5A97-45DA-B10C-701CD39A4105}" dt="2026-09-10T14:07:01.477" v="20790" actId="1076"/>
          <ac:picMkLst>
            <pc:docMk/>
            <pc:sldMk cId="462780866" sldId="377"/>
            <ac:picMk id="12" creationId="{0F2988A1-7F70-15B4-C684-FF3BCB9B9D65}"/>
          </ac:picMkLst>
        </pc:picChg>
      </pc:sldChg>
      <pc:sldMasterChg chg="delSldLayout">
        <pc:chgData name="Jos van der Arend" userId="ca13a5d4-23fe-4518-95a7-5fa1e210a103" providerId="ADAL" clId="{72E80F77-5A97-45DA-B10C-701CD39A4105}" dt="2026-09-07T14:17:10.727" v="16371" actId="47"/>
        <pc:sldMasterMkLst>
          <pc:docMk/>
          <pc:sldMasterMk cId="295465979" sldId="2147483671"/>
        </pc:sldMasterMkLst>
      </pc:sldMasterChg>
    </pc:docChg>
  </pc:docChgLst>
  <pc:docChgLst>
    <pc:chgData name="Brian Dommisse" userId="c37fd6d2-ed16-4115-bd6e-68ba570e5f59" providerId="ADAL" clId="{4EDE091C-CC3A-4FBC-B97E-D89E66EF0174}"/>
    <pc:docChg chg="custSel delSld modSld sldOrd">
      <pc:chgData name="Brian Dommisse" userId="c37fd6d2-ed16-4115-bd6e-68ba570e5f59" providerId="ADAL" clId="{4EDE091C-CC3A-4FBC-B97E-D89E66EF0174}" dt="2026-09-22T12:43:32.180" v="2703" actId="114"/>
      <pc:docMkLst>
        <pc:docMk/>
      </pc:docMkLst>
      <pc:sldChg chg="modSp mod">
        <pc:chgData name="Brian Dommisse" userId="c37fd6d2-ed16-4115-bd6e-68ba570e5f59" providerId="ADAL" clId="{4EDE091C-CC3A-4FBC-B97E-D89E66EF0174}" dt="2026-09-22T12:42:59.676" v="2697" actId="1076"/>
        <pc:sldMkLst>
          <pc:docMk/>
          <pc:sldMk cId="590488706" sldId="277"/>
        </pc:sldMkLst>
        <pc:spChg chg="mod">
          <ac:chgData name="Brian Dommisse" userId="c37fd6d2-ed16-4115-bd6e-68ba570e5f59" providerId="ADAL" clId="{4EDE091C-CC3A-4FBC-B97E-D89E66EF0174}" dt="2026-09-22T12:42:59.676" v="2697" actId="1076"/>
          <ac:spMkLst>
            <pc:docMk/>
            <pc:sldMk cId="590488706" sldId="277"/>
            <ac:spMk id="2" creationId="{00000000-0000-0000-0000-000000000000}"/>
          </ac:spMkLst>
        </pc:spChg>
        <pc:spChg chg="mod">
          <ac:chgData name="Brian Dommisse" userId="c37fd6d2-ed16-4115-bd6e-68ba570e5f59" providerId="ADAL" clId="{4EDE091C-CC3A-4FBC-B97E-D89E66EF0174}" dt="2026-09-16T08:32:43.247" v="77" actId="20577"/>
          <ac:spMkLst>
            <pc:docMk/>
            <pc:sldMk cId="590488706" sldId="277"/>
            <ac:spMk id="3" creationId="{00000000-0000-0000-0000-000000000000}"/>
          </ac:spMkLst>
        </pc:spChg>
        <pc:spChg chg="mod">
          <ac:chgData name="Brian Dommisse" userId="c37fd6d2-ed16-4115-bd6e-68ba570e5f59" providerId="ADAL" clId="{4EDE091C-CC3A-4FBC-B97E-D89E66EF0174}" dt="2026-09-16T08:31:55.524" v="21" actId="6549"/>
          <ac:spMkLst>
            <pc:docMk/>
            <pc:sldMk cId="590488706" sldId="277"/>
            <ac:spMk id="4" creationId="{00000000-0000-0000-0000-000000000000}"/>
          </ac:spMkLst>
        </pc:spChg>
        <pc:spChg chg="mod">
          <ac:chgData name="Brian Dommisse" userId="c37fd6d2-ed16-4115-bd6e-68ba570e5f59" providerId="ADAL" clId="{4EDE091C-CC3A-4FBC-B97E-D89E66EF0174}" dt="2026-09-16T09:42:59.428" v="2627" actId="20577"/>
          <ac:spMkLst>
            <pc:docMk/>
            <pc:sldMk cId="590488706" sldId="277"/>
            <ac:spMk id="5" creationId="{00000000-0000-0000-0000-000000000000}"/>
          </ac:spMkLst>
        </pc:spChg>
      </pc:sldChg>
      <pc:sldChg chg="modSp mod">
        <pc:chgData name="Brian Dommisse" userId="c37fd6d2-ed16-4115-bd6e-68ba570e5f59" providerId="ADAL" clId="{4EDE091C-CC3A-4FBC-B97E-D89E66EF0174}" dt="2026-09-22T12:43:32.180" v="2703" actId="114"/>
        <pc:sldMkLst>
          <pc:docMk/>
          <pc:sldMk cId="3788096955" sldId="287"/>
        </pc:sldMkLst>
        <pc:spChg chg="mod">
          <ac:chgData name="Brian Dommisse" userId="c37fd6d2-ed16-4115-bd6e-68ba570e5f59" providerId="ADAL" clId="{4EDE091C-CC3A-4FBC-B97E-D89E66EF0174}" dt="2026-09-16T08:37:38.226" v="551" actId="1076"/>
          <ac:spMkLst>
            <pc:docMk/>
            <pc:sldMk cId="3788096955" sldId="287"/>
            <ac:spMk id="2" creationId="{E1838FC2-F90B-7385-8C8A-EEE959F8FABD}"/>
          </ac:spMkLst>
        </pc:spChg>
        <pc:spChg chg="mod">
          <ac:chgData name="Brian Dommisse" userId="c37fd6d2-ed16-4115-bd6e-68ba570e5f59" providerId="ADAL" clId="{4EDE091C-CC3A-4FBC-B97E-D89E66EF0174}" dt="2026-09-22T12:43:32.180" v="2703" actId="114"/>
          <ac:spMkLst>
            <pc:docMk/>
            <pc:sldMk cId="3788096955" sldId="287"/>
            <ac:spMk id="3" creationId="{DFC3661B-E6FA-C6CE-265B-D457F02BD203}"/>
          </ac:spMkLst>
        </pc:spChg>
      </pc:sldChg>
      <pc:sldChg chg="modSp mod">
        <pc:chgData name="Brian Dommisse" userId="c37fd6d2-ed16-4115-bd6e-68ba570e5f59" providerId="ADAL" clId="{4EDE091C-CC3A-4FBC-B97E-D89E66EF0174}" dt="2026-09-16T09:02:06.277" v="1255" actId="20577"/>
        <pc:sldMkLst>
          <pc:docMk/>
          <pc:sldMk cId="1364800594" sldId="337"/>
        </pc:sldMkLst>
        <pc:spChg chg="mod">
          <ac:chgData name="Brian Dommisse" userId="c37fd6d2-ed16-4115-bd6e-68ba570e5f59" providerId="ADAL" clId="{4EDE091C-CC3A-4FBC-B97E-D89E66EF0174}" dt="2026-09-16T09:02:06.277" v="1255" actId="20577"/>
          <ac:spMkLst>
            <pc:docMk/>
            <pc:sldMk cId="1364800594" sldId="337"/>
            <ac:spMk id="11" creationId="{0E12E8B4-B316-444D-EF5D-C9DD0E48F612}"/>
          </ac:spMkLst>
        </pc:spChg>
      </pc:sldChg>
      <pc:sldChg chg="addSp modSp mod">
        <pc:chgData name="Brian Dommisse" userId="c37fd6d2-ed16-4115-bd6e-68ba570e5f59" providerId="ADAL" clId="{4EDE091C-CC3A-4FBC-B97E-D89E66EF0174}" dt="2026-09-16T09:07:46.974" v="1372" actId="6549"/>
        <pc:sldMkLst>
          <pc:docMk/>
          <pc:sldMk cId="500743537" sldId="346"/>
        </pc:sldMkLst>
        <pc:spChg chg="add mod">
          <ac:chgData name="Brian Dommisse" userId="c37fd6d2-ed16-4115-bd6e-68ba570e5f59" providerId="ADAL" clId="{4EDE091C-CC3A-4FBC-B97E-D89E66EF0174}" dt="2026-09-16T09:07:46.974" v="1372" actId="6549"/>
          <ac:spMkLst>
            <pc:docMk/>
            <pc:sldMk cId="500743537" sldId="346"/>
            <ac:spMk id="5" creationId="{E2F87028-D958-161F-4A0E-FA4D6661E37F}"/>
          </ac:spMkLst>
        </pc:spChg>
      </pc:sldChg>
      <pc:sldChg chg="modSp mod">
        <pc:chgData name="Brian Dommisse" userId="c37fd6d2-ed16-4115-bd6e-68ba570e5f59" providerId="ADAL" clId="{4EDE091C-CC3A-4FBC-B97E-D89E66EF0174}" dt="2026-09-16T09:27:49.327" v="1884" actId="20577"/>
        <pc:sldMkLst>
          <pc:docMk/>
          <pc:sldMk cId="3736412006" sldId="367"/>
        </pc:sldMkLst>
        <pc:spChg chg="mod">
          <ac:chgData name="Brian Dommisse" userId="c37fd6d2-ed16-4115-bd6e-68ba570e5f59" providerId="ADAL" clId="{4EDE091C-CC3A-4FBC-B97E-D89E66EF0174}" dt="2026-09-16T09:27:49.327" v="1884" actId="20577"/>
          <ac:spMkLst>
            <pc:docMk/>
            <pc:sldMk cId="3736412006" sldId="367"/>
            <ac:spMk id="16" creationId="{AF06079C-9779-9CDF-F294-DCDC59E340F9}"/>
          </ac:spMkLst>
        </pc:spChg>
      </pc:sldChg>
      <pc:sldChg chg="addSp delSp modSp mod">
        <pc:chgData name="Brian Dommisse" userId="c37fd6d2-ed16-4115-bd6e-68ba570e5f59" providerId="ADAL" clId="{4EDE091C-CC3A-4FBC-B97E-D89E66EF0174}" dt="2026-09-16T09:28:37.903" v="1886" actId="478"/>
        <pc:sldMkLst>
          <pc:docMk/>
          <pc:sldMk cId="2388027793" sldId="368"/>
        </pc:sldMkLst>
        <pc:spChg chg="mod">
          <ac:chgData name="Brian Dommisse" userId="c37fd6d2-ed16-4115-bd6e-68ba570e5f59" providerId="ADAL" clId="{4EDE091C-CC3A-4FBC-B97E-D89E66EF0174}" dt="2026-09-16T09:27:15.236" v="1882" actId="255"/>
          <ac:spMkLst>
            <pc:docMk/>
            <pc:sldMk cId="2388027793" sldId="368"/>
            <ac:spMk id="2" creationId="{06C2FD84-1BCC-E8D4-45FB-BCCFA162A114}"/>
          </ac:spMkLst>
        </pc:spChg>
      </pc:sldChg>
      <pc:sldChg chg="modSp mod modNotesTx">
        <pc:chgData name="Brian Dommisse" userId="c37fd6d2-ed16-4115-bd6e-68ba570e5f59" providerId="ADAL" clId="{4EDE091C-CC3A-4FBC-B97E-D89E66EF0174}" dt="2026-09-16T09:15:51.748" v="1598" actId="20577"/>
        <pc:sldMkLst>
          <pc:docMk/>
          <pc:sldMk cId="1511456655" sldId="369"/>
        </pc:sldMkLst>
        <pc:spChg chg="mod">
          <ac:chgData name="Brian Dommisse" userId="c37fd6d2-ed16-4115-bd6e-68ba570e5f59" providerId="ADAL" clId="{4EDE091C-CC3A-4FBC-B97E-D89E66EF0174}" dt="2026-09-16T09:14:19.207" v="1404" actId="20577"/>
          <ac:spMkLst>
            <pc:docMk/>
            <pc:sldMk cId="1511456655" sldId="369"/>
            <ac:spMk id="13" creationId="{A48843DC-33A8-37DD-D825-B018A848201F}"/>
          </ac:spMkLst>
        </pc:spChg>
        <pc:spChg chg="mod">
          <ac:chgData name="Brian Dommisse" userId="c37fd6d2-ed16-4115-bd6e-68ba570e5f59" providerId="ADAL" clId="{4EDE091C-CC3A-4FBC-B97E-D89E66EF0174}" dt="2026-09-16T09:14:50.006" v="1405" actId="6549"/>
          <ac:spMkLst>
            <pc:docMk/>
            <pc:sldMk cId="1511456655" sldId="369"/>
            <ac:spMk id="29" creationId="{784FC871-D087-F160-7AF6-70B87F1E523D}"/>
          </ac:spMkLst>
        </pc:spChg>
      </pc:sldChg>
      <pc:sldChg chg="modSp mod ord">
        <pc:chgData name="Brian Dommisse" userId="c37fd6d2-ed16-4115-bd6e-68ba570e5f59" providerId="ADAL" clId="{4EDE091C-CC3A-4FBC-B97E-D89E66EF0174}" dt="2026-09-22T12:39:40.981" v="2680"/>
        <pc:sldMkLst>
          <pc:docMk/>
          <pc:sldMk cId="1731945647" sldId="373"/>
        </pc:sldMkLst>
        <pc:spChg chg="mod">
          <ac:chgData name="Brian Dommisse" userId="c37fd6d2-ed16-4115-bd6e-68ba570e5f59" providerId="ADAL" clId="{4EDE091C-CC3A-4FBC-B97E-D89E66EF0174}" dt="2026-09-16T09:17:21.571" v="1615" actId="20577"/>
          <ac:spMkLst>
            <pc:docMk/>
            <pc:sldMk cId="1731945647" sldId="373"/>
            <ac:spMk id="2" creationId="{1D760D9E-B6C0-3E61-1959-53D30DAEF6D8}"/>
          </ac:spMkLst>
        </pc:spChg>
        <pc:spChg chg="mod">
          <ac:chgData name="Brian Dommisse" userId="c37fd6d2-ed16-4115-bd6e-68ba570e5f59" providerId="ADAL" clId="{4EDE091C-CC3A-4FBC-B97E-D89E66EF0174}" dt="2026-09-16T09:18:15.568" v="1697" actId="1076"/>
          <ac:spMkLst>
            <pc:docMk/>
            <pc:sldMk cId="1731945647" sldId="373"/>
            <ac:spMk id="13" creationId="{FC2E35EE-4B96-BC48-BB7A-2099B627A608}"/>
          </ac:spMkLst>
        </pc:spChg>
      </pc:sldChg>
      <pc:sldChg chg="modSp mod ord">
        <pc:chgData name="Brian Dommisse" userId="c37fd6d2-ed16-4115-bd6e-68ba570e5f59" providerId="ADAL" clId="{4EDE091C-CC3A-4FBC-B97E-D89E66EF0174}" dt="2026-09-22T12:39:40.981" v="2680"/>
        <pc:sldMkLst>
          <pc:docMk/>
          <pc:sldMk cId="778087697" sldId="374"/>
        </pc:sldMkLst>
        <pc:spChg chg="mod">
          <ac:chgData name="Brian Dommisse" userId="c37fd6d2-ed16-4115-bd6e-68ba570e5f59" providerId="ADAL" clId="{4EDE091C-CC3A-4FBC-B97E-D89E66EF0174}" dt="2026-09-16T09:53:29.800" v="2674" actId="20577"/>
          <ac:spMkLst>
            <pc:docMk/>
            <pc:sldMk cId="778087697" sldId="374"/>
            <ac:spMk id="2" creationId="{8264EA40-DBC0-4C2A-30CC-BCA22FB22FFD}"/>
          </ac:spMkLst>
        </pc:spChg>
      </pc:sldChg>
      <pc:sldChg chg="modSp mod">
        <pc:chgData name="Brian Dommisse" userId="c37fd6d2-ed16-4115-bd6e-68ba570e5f59" providerId="ADAL" clId="{4EDE091C-CC3A-4FBC-B97E-D89E66EF0174}" dt="2026-09-22T12:37:08.111" v="2678" actId="20577"/>
        <pc:sldMkLst>
          <pc:docMk/>
          <pc:sldMk cId="761626899" sldId="375"/>
        </pc:sldMkLst>
        <pc:spChg chg="mod">
          <ac:chgData name="Brian Dommisse" userId="c37fd6d2-ed16-4115-bd6e-68ba570e5f59" providerId="ADAL" clId="{4EDE091C-CC3A-4FBC-B97E-D89E66EF0174}" dt="2026-09-22T12:37:08.111" v="2678" actId="20577"/>
          <ac:spMkLst>
            <pc:docMk/>
            <pc:sldMk cId="761626899" sldId="375"/>
            <ac:spMk id="2" creationId="{1DAB1C99-4755-6E89-B948-30D830F49A73}"/>
          </ac:spMkLst>
        </pc:spChg>
      </pc:sldChg>
      <pc:sldChg chg="modSp mod">
        <pc:chgData name="Brian Dommisse" userId="c37fd6d2-ed16-4115-bd6e-68ba570e5f59" providerId="ADAL" clId="{4EDE091C-CC3A-4FBC-B97E-D89E66EF0174}" dt="2026-09-16T09:22:50.683" v="1797" actId="20577"/>
        <pc:sldMkLst>
          <pc:docMk/>
          <pc:sldMk cId="3456900408" sldId="376"/>
        </pc:sldMkLst>
        <pc:spChg chg="mod">
          <ac:chgData name="Brian Dommisse" userId="c37fd6d2-ed16-4115-bd6e-68ba570e5f59" providerId="ADAL" clId="{4EDE091C-CC3A-4FBC-B97E-D89E66EF0174}" dt="2026-09-16T09:22:50.683" v="1797" actId="20577"/>
          <ac:spMkLst>
            <pc:docMk/>
            <pc:sldMk cId="3456900408" sldId="376"/>
            <ac:spMk id="7" creationId="{915A4E00-EC09-DBEE-2A9E-8F00E131D2E6}"/>
          </ac:spMkLst>
        </pc:spChg>
      </pc:sldChg>
      <pc:sldChg chg="addSp delSp modSp mod">
        <pc:chgData name="Brian Dommisse" userId="c37fd6d2-ed16-4115-bd6e-68ba570e5f59" providerId="ADAL" clId="{4EDE091C-CC3A-4FBC-B97E-D89E66EF0174}" dt="2026-09-16T09:06:46.185" v="1361" actId="20577"/>
        <pc:sldMkLst>
          <pc:docMk/>
          <pc:sldMk cId="462780866" sldId="377"/>
        </pc:sldMkLst>
        <pc:spChg chg="add mod">
          <ac:chgData name="Brian Dommisse" userId="c37fd6d2-ed16-4115-bd6e-68ba570e5f59" providerId="ADAL" clId="{4EDE091C-CC3A-4FBC-B97E-D89E66EF0174}" dt="2026-09-16T09:06:21.836" v="1360" actId="114"/>
          <ac:spMkLst>
            <pc:docMk/>
            <pc:sldMk cId="462780866" sldId="377"/>
            <ac:spMk id="7" creationId="{BC551D7B-B023-B698-09E0-C7D0EC8BC7A9}"/>
          </ac:spMkLst>
        </pc:spChg>
        <pc:spChg chg="mod">
          <ac:chgData name="Brian Dommisse" userId="c37fd6d2-ed16-4115-bd6e-68ba570e5f59" providerId="ADAL" clId="{4EDE091C-CC3A-4FBC-B97E-D89E66EF0174}" dt="2026-09-16T09:06:46.185" v="1361" actId="20577"/>
          <ac:spMkLst>
            <pc:docMk/>
            <pc:sldMk cId="462780866" sldId="377"/>
            <ac:spMk id="19" creationId="{CCFC40B4-E2CB-4C1F-2A79-92B87547FC5B}"/>
          </ac:spMkLst>
        </pc:spChg>
      </pc:sldChg>
      <pc:sldMasterChg chg="delSldLayout">
        <pc:chgData name="Brian Dommisse" userId="c37fd6d2-ed16-4115-bd6e-68ba570e5f59" providerId="ADAL" clId="{4EDE091C-CC3A-4FBC-B97E-D89E66EF0174}" dt="2026-09-16T09:25:31.634" v="1798" actId="47"/>
        <pc:sldMasterMkLst>
          <pc:docMk/>
          <pc:sldMasterMk cId="295465979" sldId="2147483671"/>
        </pc:sldMasterMkLst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19B0A-82E2-FA4B-8968-38D76DD63CAF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B349-28AA-134E-B64E-2BAFDAFF0A20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0811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1D7272-805E-4C09-9E7D-B2F840125F5E}" type="datetimeFigureOut">
              <a:rPr lang="nl-NL" smtClean="0"/>
              <a:t>22-9-2026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47E269-37AB-46EA-BA0C-7A87D4105BB9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1404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55600" lvl="0" indent="-355600">
              <a:lnSpc>
                <a:spcPct val="100000"/>
              </a:lnSpc>
              <a:buFont typeface="+mj-lt"/>
              <a:buAutoNum type="arabicPeriod"/>
            </a:pPr>
            <a:r>
              <a:rPr lang="nl-NL" dirty="0"/>
              <a:t>Hernoemen van informatieobject “Leerresultaat” naar “Uitkomst van leeractiviteit”.</a:t>
            </a:r>
          </a:p>
          <a:p>
            <a:pPr marL="355600" lvl="0" indent="-355600">
              <a:lnSpc>
                <a:spcPct val="100000"/>
              </a:lnSpc>
              <a:buFont typeface="+mj-lt"/>
              <a:buAutoNum type="arabicPeriod"/>
            </a:pPr>
            <a:r>
              <a:rPr lang="nl-NL" dirty="0"/>
              <a:t>Hernoemen van informatieobject “Vastgelegd leerresultaat” naar “Leerresultaat” en herdefiniëren als </a:t>
            </a:r>
            <a:r>
              <a:rPr lang="nl-NL" dirty="0">
                <a:highlight>
                  <a:srgbClr val="FFFF00"/>
                </a:highlight>
              </a:rPr>
              <a:t>“Uitkomst van een leeractiviteit die is vastgelegd voor verdere verwerking.”.</a:t>
            </a:r>
          </a:p>
          <a:p>
            <a:pPr marL="355600" lvl="0" indent="-355600">
              <a:lnSpc>
                <a:spcPct val="100000"/>
              </a:lnSpc>
              <a:buFont typeface="+mj-lt"/>
              <a:buAutoNum type="arabicPeriod"/>
            </a:pPr>
            <a:endParaRPr lang="nl-NL" dirty="0">
              <a:highlight>
                <a:srgbClr val="FFFF00"/>
              </a:highlight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94664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In definitie is de eerste zin ‘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Vanuit het perspectief van een </a:t>
            </a:r>
            <a:r>
              <a:rPr lang="nl-NL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onderwijsdeelnemer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 </a:t>
            </a:r>
            <a:r>
              <a:rPr lang="nl-NL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leerresultaat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het gevolg van een </a:t>
            </a:r>
            <a:r>
              <a:rPr lang="nl-NL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leeractiviteit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nl-NL" dirty="0"/>
              <a:t>’.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919706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D1B0F6-73A0-B48C-2C0D-13CA088FBB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460EFD2-4CA5-F199-29A8-67E1121A03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85223FDD-65DD-E718-E44D-A462CFAB06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In definitie is de eerste zin ‘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Vanuit het perspectief van een </a:t>
            </a:r>
            <a:r>
              <a:rPr lang="nl-NL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onderwijsdeelnemer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is </a:t>
            </a:r>
            <a:r>
              <a:rPr lang="nl-NL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leerresultaat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het gevolg van een </a:t>
            </a:r>
            <a:r>
              <a:rPr lang="nl-NL" sz="1200" b="0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leeractiviteit</a:t>
            </a:r>
            <a:r>
              <a:rPr lang="nl-NL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nl-NL" dirty="0"/>
              <a:t>’.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74E2725-D8C6-C92F-9C44-81049778AB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420925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53A19A-AC1A-66EE-FD17-5C1C3D7BB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E698085E-B451-044B-CFBE-2E21D560A07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2083CC93-5DEB-B72C-6081-A0412273B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AC3"/>
              </a:buClr>
              <a:buSzPct val="70000"/>
              <a:buFont typeface="+mj-lt"/>
              <a:buAutoNum type="arabicPeriod" startAt="3"/>
              <a:tabLst/>
              <a:defRPr/>
            </a:pP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Hernoemen van informatieobject “Toetsresultaat” naar “Uitkomst van </a:t>
            </a:r>
            <a:r>
              <a:rPr kumimoji="0" lang="nl-NL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toetsactiviteit</a:t>
            </a: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” en herdefiniëren als “Uitkomst van een door een onderwijsdeelnemer uitgevoerde </a:t>
            </a:r>
            <a:r>
              <a:rPr kumimoji="0" lang="nl-NL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toetsactiviteit</a:t>
            </a: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.”. </a:t>
            </a:r>
            <a:b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</a:b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Dit object heeft al specialisatie-relatie met object “Uitkomst van leeractiviteit”.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AC3"/>
              </a:buClr>
              <a:buSzPct val="70000"/>
              <a:buFont typeface="+mj-lt"/>
              <a:buAutoNum type="arabicPeriod" startAt="3"/>
              <a:tabLst/>
              <a:defRPr/>
            </a:pP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Hernoemen van proces “Beoordelen toetsafname” naar “Evalueren </a:t>
            </a:r>
            <a:r>
              <a:rPr kumimoji="0" lang="nl-NL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Toetsafnameproces</a:t>
            </a: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”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227A455A-C026-5297-C811-4A4D36E5B2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1549115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BF49B9-C1B7-EB0D-160C-A2595B116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C1B3C3D5-A1D7-88CD-B6E5-6146B3F159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57F7566-4770-B094-FDD6-D10E863ACB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8E5DB4CE-C57F-3FDD-6523-E66472E1F1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82111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F32B0-1478-A16A-AFB1-DBDE1B11AD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7F606A72-11FE-27EE-0431-F7E5499362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F2DF1EC9-B401-0674-A865-659734B038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E1147EC-8D67-F282-FAB2-7DD7B24E5F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697260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D45F3-0626-5F42-3550-2D3436876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80E442B0-BBAC-FBE2-0E22-C1A4441DDF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49FB380-E437-CA84-C97E-2700F4CDFF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B31E5091-90F8-DDC3-58DE-6A7E844BDA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499549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/>
              <a:t>Als we Normering zien als een specialisatie van Referentiekader dan niet allebei de objecten in de beschrijving naast elkaar in de tekst opnemen.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662961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Laatste genoemde model!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88252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C557F1-2A12-C9A0-B5C7-79469D061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7E248E9-0617-69BA-A1DC-D3B6E67DB4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77DA5FA-5D4D-DE2E-B63F-2023F61BCB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Laatste genoemde model!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2311401-0435-A022-1E03-1048BF37F0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17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063303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33D38D-19AD-3534-EF34-78D1CD8B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D701012B-69BD-10E7-622B-F492EF91BD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38B975F1-6FE4-7E38-AB64-08681A054E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AC3"/>
              </a:buClr>
              <a:buSzPct val="70000"/>
              <a:buFont typeface="+mj-lt"/>
              <a:buAutoNum type="arabicPeriod" startAt="3"/>
              <a:tabLst/>
              <a:defRPr/>
            </a:pP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Hernoemen van informatieobject “Toetsresultaat” naar “Uitkomst van </a:t>
            </a:r>
            <a:r>
              <a:rPr kumimoji="0" lang="nl-NL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toetsactiviteit</a:t>
            </a: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” en herdefiniëren als “Uitkomst van een door een onderwijsdeelnemer uitgevoerde </a:t>
            </a:r>
            <a:r>
              <a:rPr kumimoji="0" lang="nl-NL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toetsactiviteit</a:t>
            </a: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.”. </a:t>
            </a:r>
            <a:b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</a:b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Dit object heeft al specialisatie-relatie met object “Uitkomst van leeractiviteit”.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7AC3"/>
              </a:buClr>
              <a:buSzPct val="70000"/>
              <a:buFont typeface="+mj-lt"/>
              <a:buAutoNum type="arabicPeriod" startAt="3"/>
              <a:tabLst/>
              <a:defRPr/>
            </a:pP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Hernoemen van proces “Beoordelen toetsafname” naar “Evalueren </a:t>
            </a:r>
            <a:r>
              <a:rPr kumimoji="0" lang="nl-NL" sz="1700" b="0" i="0" u="none" strike="noStrike" kern="1200" cap="none" spc="0" normalizeH="0" baseline="0" noProof="0" dirty="0" err="1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Toetsafnameproces</a:t>
            </a:r>
            <a:r>
              <a:rPr kumimoji="0" lang="nl-NL" sz="1700" b="0" i="0" u="none" strike="noStrike" kern="1200" cap="none" spc="0" normalizeH="0" baseline="0" noProof="0" dirty="0">
                <a:ln>
                  <a:noFill/>
                </a:ln>
                <a:solidFill>
                  <a:srgbClr val="172474"/>
                </a:solidFill>
                <a:effectLst/>
                <a:highlight>
                  <a:srgbClr val="FFFF00"/>
                </a:highlight>
                <a:uLnTx/>
                <a:uFillTx/>
                <a:latin typeface="Arial" charset="0"/>
                <a:cs typeface="Arial" charset="0"/>
              </a:rPr>
              <a:t>”</a:t>
            </a:r>
            <a:endParaRPr lang="nl-NL" dirty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F65FAD94-C65E-36AE-0977-C27F4855B1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25231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5A2C4-A4F0-F9F9-C81F-2FA5CD074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423B2585-8DD1-EC3C-4F19-C3858BC6F23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64888CF5-EE26-96C0-011B-432936FC92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>
                <a:highlight>
                  <a:srgbClr val="FFFF00"/>
                </a:highlight>
              </a:rPr>
              <a:t>Foutcorrectie 1: Object “Vastgelegd leerresultaat” heeft geen Specialisatie-relatie met object “Leerresultaat” maar als relatie “vastgelegd als”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A3A587D-1842-5118-D0B9-9BE2E08701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633760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31224-EED4-2464-A79D-C01534CA6D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60B08A65-3D43-E2AA-02D0-3C185FBB3E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0A0713F6-BF7F-971E-1DDF-C12B105C3D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>
                <a:highlight>
                  <a:srgbClr val="FFFF00"/>
                </a:highlight>
              </a:rPr>
              <a:t>Foutcorrectie 1: Object “Vastgelegd leerresultaat” heeft geen Specialisatie-relatie met object “Leerresultaat”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8C2BCD5-A8A8-D657-6D18-40304865EA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674188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92DDE0-25B8-49A6-0D9A-D4B58732F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947A3551-4432-8653-C16B-AEC3BE5228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A5452E3B-CD54-4B00-E9E4-561C978DFC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>
                <a:highlight>
                  <a:srgbClr val="FFFF00"/>
                </a:highlight>
              </a:rPr>
              <a:t>Foutcorrectie 1: Object “Vastgelegd leerresultaat” heeft geen Specialisatie-relatie met object “Leerresultaat”</a:t>
            </a:r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0FCF2812-D6E6-70A5-55B7-850B21E390E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21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8723883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dirty="0"/>
              <a:t>De informatiemodellen voor de KOI-objecten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24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33206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Foutcorrectie 2: “Leerresultaat” (</a:t>
            </a:r>
            <a:r>
              <a:rPr lang="nl-NL" dirty="0">
                <a:highlight>
                  <a:srgbClr val="FFFF00"/>
                </a:highlight>
              </a:rPr>
              <a:t>wordt: Uitkomst van leeractiviteit)</a:t>
            </a:r>
            <a:r>
              <a:rPr lang="nl-NL" dirty="0"/>
              <a:t>) heeft onterecht een relatie met proces “Evalueren voortgang leerproces”?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25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702569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47E269-37AB-46EA-BA0C-7A87D4105BB9}" type="slidenum">
              <a:rPr lang="nl-NL" smtClean="0"/>
              <a:t>29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363077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1"/>
          <p:cNvSpPr>
            <a:spLocks noGrp="1"/>
          </p:cNvSpPr>
          <p:nvPr>
            <p:ph type="ctrTitle" hasCustomPrompt="1"/>
          </p:nvPr>
        </p:nvSpPr>
        <p:spPr>
          <a:xfrm>
            <a:off x="323198" y="908049"/>
            <a:ext cx="7488237" cy="1595439"/>
          </a:xfrm>
        </p:spPr>
        <p:txBody>
          <a:bodyPr anchor="b">
            <a:normAutofit/>
          </a:bodyPr>
          <a:lstStyle>
            <a:lvl1pPr algn="l">
              <a:defRPr sz="4400" b="1" i="0" baseline="0">
                <a:solidFill>
                  <a:srgbClr val="17247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nl-NL" dirty="0"/>
              <a:t>Klik om een titel te maken</a:t>
            </a:r>
          </a:p>
        </p:txBody>
      </p:sp>
      <p:sp>
        <p:nvSpPr>
          <p:cNvPr id="12" name="Ondertitel 2"/>
          <p:cNvSpPr>
            <a:spLocks noGrp="1"/>
          </p:cNvSpPr>
          <p:nvPr>
            <p:ph type="subTitle" idx="1" hasCustomPrompt="1"/>
          </p:nvPr>
        </p:nvSpPr>
        <p:spPr>
          <a:xfrm>
            <a:off x="353805" y="2631980"/>
            <a:ext cx="7488237" cy="1655762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AC3"/>
              </a:buClr>
              <a:buSzPct val="75000"/>
              <a:buFontTx/>
              <a:buNone/>
              <a:tabLst/>
              <a:defRPr sz="2400" b="0" i="0">
                <a:solidFill>
                  <a:srgbClr val="172474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 te maken</a:t>
            </a:r>
          </a:p>
        </p:txBody>
      </p:sp>
      <p:sp>
        <p:nvSpPr>
          <p:cNvPr id="15" name="Tijdelijke aanduiding voor tekst 12"/>
          <p:cNvSpPr>
            <a:spLocks noGrp="1"/>
          </p:cNvSpPr>
          <p:nvPr>
            <p:ph type="body" sz="quarter" idx="10" hasCustomPrompt="1"/>
          </p:nvPr>
        </p:nvSpPr>
        <p:spPr>
          <a:xfrm>
            <a:off x="354600" y="4287742"/>
            <a:ext cx="3744912" cy="437402"/>
          </a:xfrm>
        </p:spPr>
        <p:txBody>
          <a:bodyPr/>
          <a:lstStyle>
            <a:lvl1pPr marL="0" indent="0">
              <a:buFontTx/>
              <a:buNone/>
              <a:defRPr sz="2000" b="0" i="0">
                <a:solidFill>
                  <a:srgbClr val="007AC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Datum</a:t>
            </a:r>
          </a:p>
        </p:txBody>
      </p:sp>
      <p:sp>
        <p:nvSpPr>
          <p:cNvPr id="16" name="Tijdelijke aanduiding voor tekst 12"/>
          <p:cNvSpPr>
            <a:spLocks noGrp="1"/>
          </p:cNvSpPr>
          <p:nvPr>
            <p:ph type="body" sz="quarter" idx="11" hasCustomPrompt="1"/>
          </p:nvPr>
        </p:nvSpPr>
        <p:spPr>
          <a:xfrm>
            <a:off x="353805" y="4725144"/>
            <a:ext cx="3744913" cy="869450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AC3"/>
              </a:buClr>
              <a:buSzPct val="75000"/>
              <a:buFontTx/>
              <a:buNone/>
              <a:tabLst/>
              <a:defRPr sz="2000" b="0" i="0">
                <a:solidFill>
                  <a:srgbClr val="007AC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nl-NL" dirty="0"/>
              <a:t>Naam presentator</a:t>
            </a:r>
          </a:p>
        </p:txBody>
      </p:sp>
    </p:spTree>
    <p:extLst>
      <p:ext uri="{BB962C8B-B14F-4D97-AF65-F5344CB8AC3E}">
        <p14:creationId xmlns:p14="http://schemas.microsoft.com/office/powerpoint/2010/main" val="1893407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1-kolom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30213" y="908050"/>
            <a:ext cx="11345850" cy="576734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rgbClr val="17247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nl-NL" dirty="0"/>
              <a:t>Klik om een titel te </a:t>
            </a:r>
            <a:r>
              <a:rPr lang="nl-NL"/>
              <a:t>maken </a:t>
            </a:r>
            <a:endParaRPr lang="nl-NL" dirty="0"/>
          </a:p>
        </p:txBody>
      </p:sp>
      <p:sp>
        <p:nvSpPr>
          <p:cNvPr id="7" name="Tekstvak 6"/>
          <p:cNvSpPr txBox="1"/>
          <p:nvPr userDrawn="1"/>
        </p:nvSpPr>
        <p:spPr>
          <a:xfrm>
            <a:off x="9383282" y="6228020"/>
            <a:ext cx="2431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42DDD87-99E6-3943-81A3-E957D7F99BDE}" type="slidenum">
              <a:rPr lang="nl-NL" smtClean="0">
                <a:solidFill>
                  <a:srgbClr val="007AC3"/>
                </a:solidFill>
              </a:rPr>
              <a:pPr algn="r"/>
              <a:t>‹nr.›</a:t>
            </a:fld>
            <a:endParaRPr lang="nl-NL" dirty="0">
              <a:solidFill>
                <a:srgbClr val="007AC3"/>
              </a:solidFill>
            </a:endParaRPr>
          </a:p>
        </p:txBody>
      </p:sp>
      <p:sp>
        <p:nvSpPr>
          <p:cNvPr id="9" name="Tijdelijke aanduiding voor inhoud 2"/>
          <p:cNvSpPr>
            <a:spLocks noGrp="1"/>
          </p:cNvSpPr>
          <p:nvPr>
            <p:ph idx="10" hasCustomPrompt="1"/>
          </p:nvPr>
        </p:nvSpPr>
        <p:spPr>
          <a:xfrm>
            <a:off x="366771" y="1772816"/>
            <a:ext cx="11309292" cy="4177134"/>
          </a:xfrm>
        </p:spPr>
        <p:txBody>
          <a:bodyPr>
            <a:normAutofit/>
          </a:bodyPr>
          <a:lstStyle>
            <a:lvl1pPr marL="285750" indent="-285750">
              <a:buClr>
                <a:srgbClr val="007AC3"/>
              </a:buClr>
              <a:buSzPct val="70000"/>
              <a:buFont typeface=".LucidaGrandeUI" charset="0"/>
              <a:buChar char="►"/>
              <a:defRPr sz="2000" b="0" i="0" baseline="0">
                <a:solidFill>
                  <a:srgbClr val="172474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buClr>
                <a:srgbClr val="007AC3"/>
              </a:buClr>
              <a:buSzPct val="75000"/>
              <a:buFont typeface=".LucidaGrandeUI" charset="0"/>
              <a:buChar char="►"/>
              <a:defRPr sz="2000" b="0" i="0">
                <a:solidFill>
                  <a:srgbClr val="172474"/>
                </a:solidFill>
                <a:latin typeface="Arial" charset="0"/>
                <a:ea typeface="Arial" charset="0"/>
                <a:cs typeface="Arial" charset="0"/>
              </a:defRPr>
            </a:lvl2pPr>
            <a:lvl3pPr marL="363538" indent="-188913">
              <a:buFont typeface="Calibri" pitchFamily="34" charset="0"/>
              <a:buChar char="-"/>
              <a:defRPr sz="1600"/>
            </a:lvl3pPr>
            <a:lvl4pPr marL="539750" indent="-174625">
              <a:buFont typeface="Calibri" pitchFamily="34" charset="0"/>
              <a:buChar char="-"/>
              <a:defRPr sz="1600"/>
            </a:lvl4pPr>
            <a:lvl5pPr marL="715963" indent="-180975">
              <a:buFont typeface="Calibri" pitchFamily="34" charset="0"/>
              <a:buChar char="-"/>
              <a:defRPr sz="1600"/>
            </a:lvl5pPr>
          </a:lstStyle>
          <a:p>
            <a:pPr lvl="0"/>
            <a:r>
              <a:rPr lang="nl-NL" dirty="0"/>
              <a:t>Klik om tekst toe te voegen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74334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+ vor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kstvak 17"/>
          <p:cNvSpPr txBox="1"/>
          <p:nvPr userDrawn="1"/>
        </p:nvSpPr>
        <p:spPr>
          <a:xfrm>
            <a:off x="9383282" y="6228020"/>
            <a:ext cx="2431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42DDD87-99E6-3943-81A3-E957D7F99BDE}" type="slidenum">
              <a:rPr lang="nl-NL" smtClean="0">
                <a:solidFill>
                  <a:srgbClr val="007AC3"/>
                </a:solidFill>
              </a:rPr>
              <a:pPr algn="r"/>
              <a:t>‹nr.›</a:t>
            </a:fld>
            <a:endParaRPr lang="nl-NL" dirty="0">
              <a:solidFill>
                <a:srgbClr val="007AC3"/>
              </a:solidFill>
            </a:endParaRPr>
          </a:p>
        </p:txBody>
      </p:sp>
      <p:sp>
        <p:nvSpPr>
          <p:cNvPr id="5" name="Titel 1"/>
          <p:cNvSpPr>
            <a:spLocks noGrp="1"/>
          </p:cNvSpPr>
          <p:nvPr>
            <p:ph type="title" hasCustomPrompt="1"/>
          </p:nvPr>
        </p:nvSpPr>
        <p:spPr>
          <a:xfrm>
            <a:off x="330213" y="908050"/>
            <a:ext cx="11345850" cy="576734"/>
          </a:xfrm>
        </p:spPr>
        <p:txBody>
          <a:bodyPr anchor="b">
            <a:normAutofit/>
          </a:bodyPr>
          <a:lstStyle>
            <a:lvl1pPr>
              <a:defRPr sz="4400" b="1" i="0">
                <a:solidFill>
                  <a:srgbClr val="17247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nl-NL" dirty="0"/>
              <a:t>Klik om een titel te maken </a:t>
            </a:r>
          </a:p>
        </p:txBody>
      </p:sp>
      <p:sp>
        <p:nvSpPr>
          <p:cNvPr id="7" name="Tijdelijke aanduiding voor inhoud 2"/>
          <p:cNvSpPr>
            <a:spLocks noGrp="1"/>
          </p:cNvSpPr>
          <p:nvPr>
            <p:ph idx="10" hasCustomPrompt="1"/>
          </p:nvPr>
        </p:nvSpPr>
        <p:spPr>
          <a:xfrm>
            <a:off x="366771" y="1772816"/>
            <a:ext cx="7600892" cy="4177134"/>
          </a:xfrm>
        </p:spPr>
        <p:txBody>
          <a:bodyPr>
            <a:normAutofit/>
          </a:bodyPr>
          <a:lstStyle>
            <a:lvl1pPr marL="285750" indent="-285750">
              <a:buClr>
                <a:srgbClr val="007AC3"/>
              </a:buClr>
              <a:buSzPct val="70000"/>
              <a:buFont typeface=".LucidaGrandeUI" charset="0"/>
              <a:buChar char="►"/>
              <a:defRPr sz="2000" b="0" i="0" baseline="0">
                <a:solidFill>
                  <a:srgbClr val="172474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>
              <a:buClr>
                <a:srgbClr val="007AC3"/>
              </a:buClr>
              <a:buSzPct val="75000"/>
              <a:buFont typeface=".LucidaGrandeUI" charset="0"/>
              <a:buChar char="►"/>
              <a:defRPr sz="2000" b="0" i="0">
                <a:solidFill>
                  <a:srgbClr val="172474"/>
                </a:solidFill>
                <a:latin typeface="Arial" charset="0"/>
                <a:ea typeface="Arial" charset="0"/>
                <a:cs typeface="Arial" charset="0"/>
              </a:defRPr>
            </a:lvl2pPr>
            <a:lvl3pPr marL="363538" indent="-188913">
              <a:buFont typeface="Calibri" pitchFamily="34" charset="0"/>
              <a:buChar char="-"/>
              <a:defRPr sz="1600"/>
            </a:lvl3pPr>
            <a:lvl4pPr marL="539750" indent="-174625">
              <a:buFont typeface="Calibri" pitchFamily="34" charset="0"/>
              <a:buChar char="-"/>
              <a:defRPr sz="1600"/>
            </a:lvl4pPr>
            <a:lvl5pPr marL="715963" indent="-180975">
              <a:buFont typeface="Calibri" pitchFamily="34" charset="0"/>
              <a:buChar char="-"/>
              <a:defRPr sz="1600"/>
            </a:lvl5pPr>
          </a:lstStyle>
          <a:p>
            <a:pPr lvl="0"/>
            <a:r>
              <a:rPr lang="nl-NL" dirty="0"/>
              <a:t>Klik om tekst toe te voegen</a:t>
            </a:r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  <a:p>
            <a:pPr lvl="1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7244994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1856" y="500062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dirty="0"/>
              <a:t>Titelstijl van model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1856" y="1804162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9/22/2026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65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5" r:id="rId2"/>
    <p:sldLayoutId id="214748368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172474"/>
          </a:solidFill>
          <a:latin typeface="Arial" charset="0"/>
          <a:ea typeface="Arial" charset="0"/>
          <a:cs typeface="Arial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07AC3"/>
        </a:buClr>
        <a:buSzPct val="70000"/>
        <a:buFont typeface=".LucidaGrandeUI" charset="0"/>
        <a:buChar char="►"/>
        <a:defRPr sz="2000" b="0" i="0" kern="1200">
          <a:solidFill>
            <a:srgbClr val="172474"/>
          </a:solidFill>
          <a:latin typeface="Arial" charset="0"/>
          <a:ea typeface="Arial" charset="0"/>
          <a:cs typeface="Arial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7AC3"/>
        </a:buClr>
        <a:buSzPct val="70000"/>
        <a:buFont typeface=".LucidaGrandeUI" charset="0"/>
        <a:buChar char="►"/>
        <a:defRPr sz="2000" b="0" i="0" kern="1200">
          <a:solidFill>
            <a:srgbClr val="172474"/>
          </a:solidFill>
          <a:latin typeface="Arial" charset="0"/>
          <a:ea typeface="Arial" charset="0"/>
          <a:cs typeface="Arial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7AC3"/>
        </a:buClr>
        <a:buSzPct val="70000"/>
        <a:buFont typeface=".LucidaGrandeUI" charset="0"/>
        <a:buChar char="►"/>
        <a:defRPr sz="2000" b="0" i="0" kern="1200">
          <a:solidFill>
            <a:srgbClr val="172474"/>
          </a:solidFill>
          <a:latin typeface="Arial" charset="0"/>
          <a:ea typeface="Arial" charset="0"/>
          <a:cs typeface="Arial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7AC3"/>
        </a:buClr>
        <a:buSzPct val="70000"/>
        <a:buFont typeface=".LucidaGrandeUI" charset="0"/>
        <a:buChar char="►"/>
        <a:defRPr sz="2000" b="0" i="0" kern="1200">
          <a:solidFill>
            <a:srgbClr val="172474"/>
          </a:solidFill>
          <a:latin typeface="Arial" charset="0"/>
          <a:ea typeface="Arial" charset="0"/>
          <a:cs typeface="Arial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07AC3"/>
        </a:buClr>
        <a:buSzPct val="70000"/>
        <a:buFont typeface=".LucidaGrandeUI" charset="0"/>
        <a:buChar char="►"/>
        <a:defRPr sz="2000" b="0" i="0" kern="1200">
          <a:solidFill>
            <a:srgbClr val="172474"/>
          </a:solidFill>
          <a:latin typeface="Arial" charset="0"/>
          <a:ea typeface="Arial" charset="0"/>
          <a:cs typeface="Arial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019" userDrawn="1">
          <p15:clr>
            <a:srgbClr val="F26B43"/>
          </p15:clr>
        </p15:guide>
        <p15:guide id="2" pos="2661" userDrawn="1">
          <p15:clr>
            <a:srgbClr val="F26B43"/>
          </p15:clr>
        </p15:guide>
        <p15:guide id="3" orient="horz" pos="572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2160" userDrawn="1">
          <p15:clr>
            <a:srgbClr val="F26B43"/>
          </p15:clr>
        </p15:guide>
        <p15:guide id="7" pos="7355" userDrawn="1">
          <p15:clr>
            <a:srgbClr val="F26B43"/>
          </p15:clr>
        </p15:guide>
        <p15:guide id="8" pos="27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rosa.wikixl.nl/index.php/Administreren_en_monitoren_resultaten#In_detai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osa.wikixl.nl/index.php/Toetsen_en_examineren#In_detai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hyperlink" Target="https://rosa.wikixl.nl/index.php/Toetsen_en_examineren#In_detai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osa.wikixl.nl/index.php/Toetsen_en_examineren#In_detai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osa.wikixl.nl/index.php/Toepassingsinformatiemodel_Administreren_en_monitoren_resultaten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rosa.wikixl.nl/index.php/Id-5c7df7dd26e24291a11cb7d530419657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rosa.wikixl.nl/index.php/Id-3a386698320647749ddefc835f0dead9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hyperlink" Target="https://rosa.wikixl.nl/index.php/Id-911b0c4fa6e34220aa3b634809577201" TargetMode="External"/><Relationship Id="rId4" Type="http://schemas.openxmlformats.org/officeDocument/2006/relationships/hyperlink" Target="https://rosa.wikixl.nl/index.php/Id-833ead80c56b45aebd4f3cff405ae96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353805" y="1156480"/>
            <a:ext cx="9049402" cy="1299763"/>
          </a:xfrm>
        </p:spPr>
        <p:txBody>
          <a:bodyPr>
            <a:normAutofit/>
          </a:bodyPr>
          <a:lstStyle/>
          <a:p>
            <a:r>
              <a:rPr lang="nl-NL" sz="4000"/>
              <a:t>Wijzigingsvoorstel ROSA proces- en informatiemodellen mbt resultaten</a:t>
            </a:r>
            <a:endParaRPr lang="nl-NL" sz="4000" dirty="0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/>
              <a:t>n</a:t>
            </a:r>
            <a:r>
              <a:rPr lang="nl-NL" dirty="0"/>
              <a:t>.a.v</a:t>
            </a:r>
            <a:r>
              <a:rPr lang="nl-NL"/>
              <a:t>. afstemming met Edu-V modellen voor toetsen</a:t>
            </a:r>
            <a:endParaRPr lang="nl-NL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l-NL"/>
              <a:t>september </a:t>
            </a:r>
            <a:r>
              <a:rPr lang="nl-NL" dirty="0"/>
              <a:t>2026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11"/>
          </p:nvPr>
        </p:nvSpPr>
        <p:spPr>
          <a:xfrm>
            <a:off x="353805" y="4725144"/>
            <a:ext cx="3744913" cy="1218360"/>
          </a:xfrm>
        </p:spPr>
        <p:txBody>
          <a:bodyPr>
            <a:normAutofit fontScale="92500" lnSpcReduction="20000"/>
          </a:bodyPr>
          <a:lstStyle/>
          <a:p>
            <a:r>
              <a:rPr lang="nl-NL"/>
              <a:t>Jos van der Arend</a:t>
            </a:r>
          </a:p>
          <a:p>
            <a:r>
              <a:rPr lang="nl-NL"/>
              <a:t>Brian Dommisse</a:t>
            </a:r>
          </a:p>
          <a:p>
            <a:br>
              <a:rPr lang="nl-NL"/>
            </a:b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90488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330A8-6EB3-2905-5FF9-EE13E6E6A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1838FC2-F90B-7385-8C8A-EEE959F8FA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6770" y="354783"/>
            <a:ext cx="11309292" cy="576734"/>
          </a:xfrm>
        </p:spPr>
        <p:txBody>
          <a:bodyPr>
            <a:normAutofit fontScale="90000"/>
          </a:bodyPr>
          <a:lstStyle/>
          <a:p>
            <a:r>
              <a:rPr lang="nl-NL"/>
              <a:t>Wijzigingsvoorstel Resultaten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DFC3661B-E6FA-C6CE-265B-D457F02BD203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366770" y="1133061"/>
            <a:ext cx="11825230" cy="5724939"/>
          </a:xfrm>
        </p:spPr>
        <p:txBody>
          <a:bodyPr>
            <a:normAutofit fontScale="70000" lnSpcReduction="20000"/>
          </a:bodyPr>
          <a:lstStyle/>
          <a:p>
            <a:pPr marL="0" lvl="0" indent="0">
              <a:buNone/>
            </a:pPr>
            <a:r>
              <a:rPr lang="nl-NL" dirty="0"/>
              <a:t>Aanleiding is de Edu-V </a:t>
            </a:r>
            <a:r>
              <a:rPr lang="nl-NL" dirty="0" err="1"/>
              <a:t>subwerkgoep</a:t>
            </a:r>
            <a:r>
              <a:rPr lang="nl-NL" dirty="0"/>
              <a:t> </a:t>
            </a:r>
            <a:r>
              <a:rPr lang="nl-NL" dirty="0" err="1"/>
              <a:t>Results</a:t>
            </a:r>
            <a:r>
              <a:rPr lang="nl-NL" dirty="0"/>
              <a:t> &amp; </a:t>
            </a:r>
            <a:r>
              <a:rPr lang="nl-NL" dirty="0" err="1"/>
              <a:t>Progress</a:t>
            </a:r>
            <a:r>
              <a:rPr lang="nl-NL" dirty="0"/>
              <a:t> &amp; </a:t>
            </a:r>
            <a:r>
              <a:rPr lang="nl-NL" dirty="0" err="1"/>
              <a:t>Usage</a:t>
            </a:r>
            <a:r>
              <a:rPr lang="nl-NL" dirty="0"/>
              <a:t> (Resultaten – voortgang – Gebruik) voorjaar 2026 waarin spraakverwarring ontstond over een aantal informatieobjecten en hun plek </a:t>
            </a:r>
            <a:r>
              <a:rPr lang="nl-NL"/>
              <a:t>in de </a:t>
            </a:r>
            <a:r>
              <a:rPr lang="nl-NL" dirty="0"/>
              <a:t>processen </a:t>
            </a:r>
            <a:r>
              <a:rPr lang="nl-NL" i="1" dirty="0"/>
              <a:t>toetsen</a:t>
            </a:r>
            <a:r>
              <a:rPr lang="nl-NL" dirty="0"/>
              <a:t> en </a:t>
            </a:r>
            <a:r>
              <a:rPr lang="nl-NL" i="1" dirty="0"/>
              <a:t>monitoren voortgang</a:t>
            </a:r>
            <a:r>
              <a:rPr lang="nl-NL" dirty="0"/>
              <a:t>.</a:t>
            </a:r>
          </a:p>
          <a:p>
            <a:pPr marL="0" lvl="0" indent="0">
              <a:buNone/>
            </a:pPr>
            <a:r>
              <a:rPr lang="nl-NL" dirty="0"/>
              <a:t>Binnen ROSA worden hiertoe de volgende wijzigingen voorgesteld:</a:t>
            </a:r>
          </a:p>
          <a:p>
            <a:pPr marL="355600" lvl="0" indent="-355600">
              <a:lnSpc>
                <a:spcPct val="90000"/>
              </a:lnSpc>
              <a:buFont typeface="+mj-lt"/>
              <a:buAutoNum type="arabicPeriod"/>
            </a:pPr>
            <a:r>
              <a:rPr lang="nl-NL" dirty="0"/>
              <a:t>Hernoemen van informatieobject “Leerresultaat” naar “Uitkomst van leeractiviteit” en toelichting aanpassen.</a:t>
            </a:r>
          </a:p>
          <a:p>
            <a:pPr marL="355600" lvl="0" indent="-355600">
              <a:lnSpc>
                <a:spcPct val="100000"/>
              </a:lnSpc>
              <a:buFont typeface="+mj-lt"/>
              <a:buAutoNum type="arabicPeriod"/>
            </a:pPr>
            <a:r>
              <a:rPr lang="nl-NL" dirty="0"/>
              <a:t>Hernoemen van informatieobject “Vastgelegd leerresultaat” naar “Leerresultaat” en herdefiniëren.</a:t>
            </a:r>
          </a:p>
          <a:p>
            <a:pPr marL="355600" indent="-355600">
              <a:buFont typeface="+mj-lt"/>
              <a:buAutoNum type="arabicPeriod"/>
            </a:pPr>
            <a:r>
              <a:rPr lang="nl-NL" dirty="0"/>
              <a:t>Hernoemen van informatieobject “Toetsresultaat” naar “Uitkomst van </a:t>
            </a:r>
            <a:r>
              <a:rPr lang="nl-NL" dirty="0" err="1"/>
              <a:t>toetsactiviteit</a:t>
            </a:r>
            <a:r>
              <a:rPr lang="nl-NL" dirty="0"/>
              <a:t>” en herdefiniëren. </a:t>
            </a:r>
          </a:p>
          <a:p>
            <a:pPr marL="355600" indent="-355600">
              <a:buFont typeface="+mj-lt"/>
              <a:buAutoNum type="arabicPeriod"/>
            </a:pPr>
            <a:r>
              <a:rPr lang="nl-NL" dirty="0"/>
              <a:t>Hernoemen van ketenprocesstap “Beoordelen toetsafname” naar “Evalueren </a:t>
            </a:r>
            <a:r>
              <a:rPr lang="nl-NL" dirty="0" err="1"/>
              <a:t>Toetsafnameproces</a:t>
            </a:r>
            <a:r>
              <a:rPr lang="nl-NL" dirty="0"/>
              <a:t>”.</a:t>
            </a:r>
          </a:p>
          <a:p>
            <a:pPr marL="355600" indent="-355600">
              <a:buFont typeface="+mj-lt"/>
              <a:buAutoNum type="arabicPeriod"/>
            </a:pPr>
            <a:r>
              <a:rPr lang="nl-NL" dirty="0"/>
              <a:t>Informatieobject “Toetsresultaat” toevoegen met definitie “Vastgelegde en geformaliseerde beoordeling op basis van een of meer </a:t>
            </a:r>
            <a:r>
              <a:rPr lang="nl-NL" dirty="0" err="1"/>
              <a:t>toetsafnames</a:t>
            </a:r>
            <a:r>
              <a:rPr lang="nl-NL" dirty="0"/>
              <a:t>.” Dit object wordt specialisatie van informatieobject “Onderwijsresultaat”.</a:t>
            </a:r>
          </a:p>
          <a:p>
            <a:pPr marL="355600" indent="-355600">
              <a:buFont typeface="+mj-lt"/>
              <a:buAutoNum type="arabicPeriod"/>
            </a:pPr>
            <a:r>
              <a:rPr lang="nl-NL" dirty="0"/>
              <a:t>Processtap “Beoordelen gemaakte toets” toevoegen aan “Toetsen”.</a:t>
            </a:r>
          </a:p>
          <a:p>
            <a:pPr marL="1081088" indent="-1081088">
              <a:buNone/>
            </a:pPr>
            <a:r>
              <a:rPr lang="nl-NL" dirty="0"/>
              <a:t>Foutcorrectie 1: “Vastgelegd leerresultaat” (wordt: Leerresultaat) heeft onterecht een Specialisatie-relatie met object “Leerresultaat” (wordt: Uitkomst van leeractiviteit).</a:t>
            </a:r>
          </a:p>
          <a:p>
            <a:pPr marL="1079500" indent="-1079500">
              <a:lnSpc>
                <a:spcPct val="100000"/>
              </a:lnSpc>
              <a:buNone/>
            </a:pPr>
            <a:r>
              <a:rPr lang="nl-NL" dirty="0"/>
              <a:t>Foutcorrectie 2: “Leerresultaat” (wordt: Uitkomst van leeractiviteit) heeft onterecht een relatie met ketenprocesstap “Evalueren voortgang leerproces”?</a:t>
            </a:r>
          </a:p>
          <a:p>
            <a:pPr marL="1079500" indent="-1079500">
              <a:lnSpc>
                <a:spcPct val="100000"/>
              </a:lnSpc>
              <a:buNone/>
            </a:pPr>
            <a:r>
              <a:rPr lang="nl-NL" dirty="0"/>
              <a:t>Foutcorrectie 3: De rol “Beoordelaar” past niet bij ketenprocesstap “Evalueren </a:t>
            </a:r>
            <a:r>
              <a:rPr lang="nl-NL" dirty="0" err="1"/>
              <a:t>toetsafnameproces</a:t>
            </a:r>
            <a:r>
              <a:rPr lang="nl-NL" dirty="0"/>
              <a:t>” (voorheen “Beoordelen toetsafname”); </a:t>
            </a:r>
            <a:br>
              <a:rPr lang="nl-NL" dirty="0"/>
            </a:br>
            <a:r>
              <a:rPr lang="nl-NL" dirty="0"/>
              <a:t>dit zou de nieuwe rol “Afnameleider” moeten zijn. </a:t>
            </a:r>
          </a:p>
          <a:p>
            <a:pPr marL="1079500" indent="-1079500">
              <a:lnSpc>
                <a:spcPct val="100000"/>
              </a:lnSpc>
              <a:buNone/>
            </a:pPr>
            <a:endParaRPr lang="nl-NL" dirty="0"/>
          </a:p>
          <a:p>
            <a:pPr marL="0" lvl="0" indent="0">
              <a:lnSpc>
                <a:spcPct val="100000"/>
              </a:lnSpc>
              <a:buNone/>
            </a:pPr>
            <a:r>
              <a:rPr lang="nl-NL" dirty="0"/>
              <a:t>Verder ook te doen: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nl-NL" dirty="0"/>
              <a:t>Verbeteringen in definities in ROSA Begrippenkader: Leermateriaal en Leermiddel (zie het voorstel vanuit Onderwijssemantiek)</a:t>
            </a:r>
          </a:p>
          <a:p>
            <a:pPr marL="0" indent="0">
              <a:lnSpc>
                <a:spcPct val="100000"/>
              </a:lnSpc>
              <a:spcBef>
                <a:spcPts val="300"/>
              </a:spcBef>
              <a:buNone/>
            </a:pPr>
            <a:r>
              <a:rPr lang="nl-NL" dirty="0"/>
              <a:t>In latere instantie:</a:t>
            </a:r>
          </a:p>
          <a:p>
            <a:pPr>
              <a:lnSpc>
                <a:spcPct val="100000"/>
              </a:lnSpc>
              <a:spcBef>
                <a:spcPts val="300"/>
              </a:spcBef>
            </a:pPr>
            <a:r>
              <a:rPr lang="nl-NL" dirty="0"/>
              <a:t>Ketenproces “Toetsen”, uitwerken als inrichtingsscenario bestaande uit drie ketenprocessen (en </a:t>
            </a:r>
            <a:r>
              <a:rPr lang="nl-NL" dirty="0" err="1"/>
              <a:t>daarbijhorende</a:t>
            </a:r>
            <a:r>
              <a:rPr lang="nl-NL" dirty="0"/>
              <a:t> processtappen). NB in de huidige uitwerking wordt wel voorgesteld om de processtap “Beoordelen gemaakte toets” alvast toe te voegen om de procesflow met de informatieobjecten goed te kunnen weergeven (wijzigingsvoorstel 6).</a:t>
            </a:r>
          </a:p>
          <a:p>
            <a:pPr lvl="0">
              <a:lnSpc>
                <a:spcPct val="100000"/>
              </a:lnSpc>
              <a:spcBef>
                <a:spcPts val="300"/>
              </a:spcBef>
            </a:pPr>
            <a:r>
              <a:rPr lang="nl-NL" dirty="0"/>
              <a:t>Afstemming met Edu-V.</a:t>
            </a:r>
          </a:p>
        </p:txBody>
      </p:sp>
    </p:spTree>
    <p:extLst>
      <p:ext uri="{BB962C8B-B14F-4D97-AF65-F5344CB8AC3E}">
        <p14:creationId xmlns:p14="http://schemas.microsoft.com/office/powerpoint/2010/main" val="3788096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DBDF61B-24F2-A1AB-E696-43DA354A3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3766" y="816077"/>
            <a:ext cx="9132888" cy="576734"/>
          </a:xfrm>
        </p:spPr>
        <p:txBody>
          <a:bodyPr>
            <a:noAutofit/>
          </a:bodyPr>
          <a:lstStyle/>
          <a:p>
            <a:r>
              <a:rPr lang="nl-NL" sz="3600" dirty="0"/>
              <a:t>ROSA </a:t>
            </a:r>
            <a:r>
              <a:rPr lang="nl-NL" sz="3600" dirty="0">
                <a:hlinkClick r:id="rId3"/>
              </a:rPr>
              <a:t>Ketenprocesmodel Administreren en monitoren resultaten (in detail)</a:t>
            </a:r>
            <a:endParaRPr lang="nl-NL" sz="3600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E03F48A5-193C-CB1A-40F4-7A2555D0AC69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4"/>
          <a:stretch>
            <a:fillRect/>
          </a:stretch>
        </p:blipFill>
        <p:spPr>
          <a:xfrm>
            <a:off x="2944203" y="1568028"/>
            <a:ext cx="7560000" cy="5261931"/>
          </a:xfrm>
          <a:prstGeom prst="rect">
            <a:avLst/>
          </a:prstGeom>
        </p:spPr>
      </p:pic>
      <p:sp>
        <p:nvSpPr>
          <p:cNvPr id="10" name="Tekstballon: rechthoek 9">
            <a:extLst>
              <a:ext uri="{FF2B5EF4-FFF2-40B4-BE49-F238E27FC236}">
                <a16:creationId xmlns:a16="http://schemas.microsoft.com/office/drawing/2014/main" id="{02A11D8A-0E20-C723-A76B-34272A096FE5}"/>
              </a:ext>
            </a:extLst>
          </p:cNvPr>
          <p:cNvSpPr/>
          <p:nvPr/>
        </p:nvSpPr>
        <p:spPr>
          <a:xfrm>
            <a:off x="2977254" y="1565436"/>
            <a:ext cx="1116000" cy="504000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3" name="Tekstballon: rechthoek 12">
            <a:extLst>
              <a:ext uri="{FF2B5EF4-FFF2-40B4-BE49-F238E27FC236}">
                <a16:creationId xmlns:a16="http://schemas.microsoft.com/office/drawing/2014/main" id="{05BA6E65-4E34-455C-2C25-712A538F2D07}"/>
              </a:ext>
            </a:extLst>
          </p:cNvPr>
          <p:cNvSpPr/>
          <p:nvPr/>
        </p:nvSpPr>
        <p:spPr>
          <a:xfrm>
            <a:off x="3966225" y="3517640"/>
            <a:ext cx="1008000" cy="504000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7" name="Tekstballon: rechthoek 16">
            <a:extLst>
              <a:ext uri="{FF2B5EF4-FFF2-40B4-BE49-F238E27FC236}">
                <a16:creationId xmlns:a16="http://schemas.microsoft.com/office/drawing/2014/main" id="{182C854E-A0DB-9D26-BBBE-076B9CBB4FF6}"/>
              </a:ext>
            </a:extLst>
          </p:cNvPr>
          <p:cNvSpPr/>
          <p:nvPr/>
        </p:nvSpPr>
        <p:spPr>
          <a:xfrm>
            <a:off x="308112" y="2397275"/>
            <a:ext cx="2331178" cy="917425"/>
          </a:xfrm>
          <a:prstGeom prst="wedgeRectCallout">
            <a:avLst>
              <a:gd name="adj1" fmla="val 63944"/>
              <a:gd name="adj2" fmla="val -87906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nl-NL" sz="1400" dirty="0">
                <a:solidFill>
                  <a:schemeClr val="tx1"/>
                </a:solidFill>
              </a:rPr>
              <a:t>Definitie blijft </a:t>
            </a:r>
            <a:br>
              <a:rPr lang="nl-NL" sz="1400" dirty="0">
                <a:solidFill>
                  <a:schemeClr val="tx1"/>
                </a:solidFill>
              </a:rPr>
            </a:br>
            <a:r>
              <a:rPr lang="nl-NL" sz="1400" dirty="0">
                <a:solidFill>
                  <a:schemeClr val="tx1"/>
                </a:solidFill>
              </a:rPr>
              <a:t>“Uitkomst van een door een onderwijsdeelnemer uitgevoerde leeractiviteit.”</a:t>
            </a:r>
          </a:p>
        </p:txBody>
      </p:sp>
      <p:sp>
        <p:nvSpPr>
          <p:cNvPr id="21" name="Tekstballon: rechthoek 20">
            <a:extLst>
              <a:ext uri="{FF2B5EF4-FFF2-40B4-BE49-F238E27FC236}">
                <a16:creationId xmlns:a16="http://schemas.microsoft.com/office/drawing/2014/main" id="{EBBBAF68-708B-64F1-3AAC-3EC153CE949E}"/>
              </a:ext>
            </a:extLst>
          </p:cNvPr>
          <p:cNvSpPr/>
          <p:nvPr/>
        </p:nvSpPr>
        <p:spPr>
          <a:xfrm>
            <a:off x="623246" y="3454122"/>
            <a:ext cx="2636091" cy="917425"/>
          </a:xfrm>
          <a:prstGeom prst="wedgeRectCallout">
            <a:avLst>
              <a:gd name="adj1" fmla="val 69015"/>
              <a:gd name="adj2" fmla="val -113957"/>
            </a:avLst>
          </a:prstGeom>
          <a:solidFill>
            <a:schemeClr val="bg1">
              <a:lumMod val="8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nl-NL" sz="1400" dirty="0">
                <a:solidFill>
                  <a:schemeClr val="tx1"/>
                </a:solidFill>
              </a:rPr>
              <a:t>Definitie blijft </a:t>
            </a:r>
            <a:br>
              <a:rPr lang="nl-NL" sz="1400" dirty="0">
                <a:solidFill>
                  <a:schemeClr val="tx1"/>
                </a:solidFill>
              </a:rPr>
            </a:br>
            <a:r>
              <a:rPr lang="nl-NL" sz="1400" dirty="0">
                <a:solidFill>
                  <a:schemeClr val="tx1"/>
                </a:solidFill>
              </a:rPr>
              <a:t>“Het vastleggen van de uitkomst van leeractiviteiten die binnen een leerproces zijn uitgevoerd.”</a:t>
            </a:r>
          </a:p>
        </p:txBody>
      </p:sp>
      <p:sp>
        <p:nvSpPr>
          <p:cNvPr id="7" name="Tekstballon: rechthoek 6">
            <a:extLst>
              <a:ext uri="{FF2B5EF4-FFF2-40B4-BE49-F238E27FC236}">
                <a16:creationId xmlns:a16="http://schemas.microsoft.com/office/drawing/2014/main" id="{FECC53A8-7989-00B0-7D3E-0392D95F7DED}"/>
              </a:ext>
            </a:extLst>
          </p:cNvPr>
          <p:cNvSpPr/>
          <p:nvPr/>
        </p:nvSpPr>
        <p:spPr>
          <a:xfrm>
            <a:off x="308113" y="1590003"/>
            <a:ext cx="2331178" cy="719755"/>
          </a:xfrm>
          <a:prstGeom prst="wedgeRectCallout">
            <a:avLst>
              <a:gd name="adj1" fmla="val 64835"/>
              <a:gd name="adj2" fmla="val -18505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u="sng" dirty="0">
                <a:solidFill>
                  <a:schemeClr val="tx1"/>
                </a:solidFill>
              </a:rPr>
              <a:t>Wijziging 1</a:t>
            </a:r>
            <a:r>
              <a:rPr lang="nl-NL" sz="1400" dirty="0">
                <a:solidFill>
                  <a:schemeClr val="tx1"/>
                </a:solidFill>
              </a:rPr>
              <a:t> </a:t>
            </a:r>
            <a:br>
              <a:rPr lang="nl-NL" sz="1400" dirty="0">
                <a:solidFill>
                  <a:schemeClr val="tx1"/>
                </a:solidFill>
              </a:rPr>
            </a:br>
            <a:r>
              <a:rPr lang="nl-NL" sz="1400" b="1" dirty="0">
                <a:solidFill>
                  <a:schemeClr val="tx1"/>
                </a:solidFill>
              </a:rPr>
              <a:t>Hernoemen</a:t>
            </a:r>
            <a:r>
              <a:rPr lang="nl-NL" sz="1400" dirty="0">
                <a:solidFill>
                  <a:schemeClr val="tx1"/>
                </a:solidFill>
              </a:rPr>
              <a:t> tot </a:t>
            </a:r>
            <a:br>
              <a:rPr lang="nl-NL" sz="1400" dirty="0">
                <a:solidFill>
                  <a:schemeClr val="tx1"/>
                </a:solidFill>
              </a:rPr>
            </a:br>
            <a:r>
              <a:rPr lang="nl-NL" sz="1400" dirty="0">
                <a:solidFill>
                  <a:schemeClr val="tx1"/>
                </a:solidFill>
              </a:rPr>
              <a:t>“Uitkomst van leeractiviteit”</a:t>
            </a:r>
          </a:p>
        </p:txBody>
      </p:sp>
      <p:sp>
        <p:nvSpPr>
          <p:cNvPr id="9" name="Tekstballon: rechthoek 8">
            <a:extLst>
              <a:ext uri="{FF2B5EF4-FFF2-40B4-BE49-F238E27FC236}">
                <a16:creationId xmlns:a16="http://schemas.microsoft.com/office/drawing/2014/main" id="{04990664-FA7A-EA24-70CB-2D486B2EB127}"/>
              </a:ext>
            </a:extLst>
          </p:cNvPr>
          <p:cNvSpPr/>
          <p:nvPr/>
        </p:nvSpPr>
        <p:spPr>
          <a:xfrm>
            <a:off x="1142882" y="4607743"/>
            <a:ext cx="2116455" cy="695080"/>
          </a:xfrm>
          <a:prstGeom prst="wedgeRectCallout">
            <a:avLst>
              <a:gd name="adj1" fmla="val 95121"/>
              <a:gd name="adj2" fmla="val -127164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u="sng" dirty="0">
                <a:solidFill>
                  <a:schemeClr val="tx1"/>
                </a:solidFill>
              </a:rPr>
              <a:t>Wijziging 2 </a:t>
            </a:r>
            <a:br>
              <a:rPr lang="nl-NL" sz="1400" u="sng" dirty="0">
                <a:solidFill>
                  <a:schemeClr val="tx1"/>
                </a:solidFill>
              </a:rPr>
            </a:br>
            <a:r>
              <a:rPr lang="nl-NL" sz="1400" b="1" dirty="0">
                <a:solidFill>
                  <a:schemeClr val="tx1"/>
                </a:solidFill>
              </a:rPr>
              <a:t>Hernoemen</a:t>
            </a:r>
            <a:r>
              <a:rPr lang="nl-NL" sz="1400" dirty="0">
                <a:solidFill>
                  <a:schemeClr val="tx1"/>
                </a:solidFill>
              </a:rPr>
              <a:t> tot “Leerresultaat”</a:t>
            </a:r>
          </a:p>
        </p:txBody>
      </p:sp>
      <p:sp>
        <p:nvSpPr>
          <p:cNvPr id="19" name="Tekstballon: rechthoek 18">
            <a:extLst>
              <a:ext uri="{FF2B5EF4-FFF2-40B4-BE49-F238E27FC236}">
                <a16:creationId xmlns:a16="http://schemas.microsoft.com/office/drawing/2014/main" id="{CB43CB93-2080-A045-104A-250BCDDEDB4D}"/>
              </a:ext>
            </a:extLst>
          </p:cNvPr>
          <p:cNvSpPr/>
          <p:nvPr/>
        </p:nvSpPr>
        <p:spPr>
          <a:xfrm>
            <a:off x="1142882" y="5416027"/>
            <a:ext cx="2116455" cy="1113605"/>
          </a:xfrm>
          <a:prstGeom prst="wedgeRectCallout">
            <a:avLst>
              <a:gd name="adj1" fmla="val 99809"/>
              <a:gd name="adj2" fmla="val -167882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400" b="1" dirty="0">
                <a:solidFill>
                  <a:schemeClr val="tx1"/>
                </a:solidFill>
              </a:rPr>
              <a:t>Definitie</a:t>
            </a:r>
            <a:r>
              <a:rPr lang="nl-NL" sz="1400" dirty="0">
                <a:solidFill>
                  <a:schemeClr val="tx1"/>
                </a:solidFill>
              </a:rPr>
              <a:t> </a:t>
            </a:r>
            <a:r>
              <a:rPr lang="nl-NL" sz="1400" b="1" dirty="0">
                <a:solidFill>
                  <a:schemeClr val="tx1"/>
                </a:solidFill>
              </a:rPr>
              <a:t>wordt</a:t>
            </a:r>
            <a:r>
              <a:rPr lang="nl-NL" sz="1400" dirty="0">
                <a:solidFill>
                  <a:schemeClr val="tx1"/>
                </a:solidFill>
              </a:rPr>
              <a:t> </a:t>
            </a:r>
            <a:br>
              <a:rPr lang="nl-NL" sz="1400" dirty="0">
                <a:solidFill>
                  <a:schemeClr val="tx1"/>
                </a:solidFill>
              </a:rPr>
            </a:br>
            <a:r>
              <a:rPr lang="nl-NL" sz="1400" dirty="0">
                <a:solidFill>
                  <a:schemeClr val="tx1"/>
                </a:solidFill>
              </a:rPr>
              <a:t>“Uitkomst van een leeractiviteit die is vastgelegd voor verdere verwerking.”</a:t>
            </a:r>
          </a:p>
        </p:txBody>
      </p:sp>
    </p:spTree>
    <p:extLst>
      <p:ext uri="{BB962C8B-B14F-4D97-AF65-F5344CB8AC3E}">
        <p14:creationId xmlns:p14="http://schemas.microsoft.com/office/powerpoint/2010/main" val="4294026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ijdelijke aanduiding voor inhoud 11">
            <a:extLst>
              <a:ext uri="{FF2B5EF4-FFF2-40B4-BE49-F238E27FC236}">
                <a16:creationId xmlns:a16="http://schemas.microsoft.com/office/drawing/2014/main" id="{03A6B9C6-34DC-EB36-D992-EE2879883D87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4551218" y="1516214"/>
            <a:ext cx="7640782" cy="534178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67B428C-46BE-886C-1BE8-1CB52BD36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ROSA Ketenprocesmodel Administreren en monitoren resultaten (in detail)- NIEUW</a:t>
            </a:r>
          </a:p>
        </p:txBody>
      </p:sp>
      <p:sp>
        <p:nvSpPr>
          <p:cNvPr id="7" name="Tekstballon: rechthoek 6">
            <a:extLst>
              <a:ext uri="{FF2B5EF4-FFF2-40B4-BE49-F238E27FC236}">
                <a16:creationId xmlns:a16="http://schemas.microsoft.com/office/drawing/2014/main" id="{A9003DFB-266B-8624-C07E-163395712B15}"/>
              </a:ext>
            </a:extLst>
          </p:cNvPr>
          <p:cNvSpPr/>
          <p:nvPr/>
        </p:nvSpPr>
        <p:spPr>
          <a:xfrm>
            <a:off x="4602705" y="1555714"/>
            <a:ext cx="1044000" cy="504000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9" name="Tekstballon: rechthoek 8">
            <a:extLst>
              <a:ext uri="{FF2B5EF4-FFF2-40B4-BE49-F238E27FC236}">
                <a16:creationId xmlns:a16="http://schemas.microsoft.com/office/drawing/2014/main" id="{DBFB38ED-ED80-9040-DFE0-BBE9BD2922B6}"/>
              </a:ext>
            </a:extLst>
          </p:cNvPr>
          <p:cNvSpPr/>
          <p:nvPr/>
        </p:nvSpPr>
        <p:spPr>
          <a:xfrm>
            <a:off x="5548320" y="3513204"/>
            <a:ext cx="1008000" cy="504000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0E12E8B4-B316-444D-EF5D-C9DD0E48F612}"/>
              </a:ext>
            </a:extLst>
          </p:cNvPr>
          <p:cNvSpPr txBox="1"/>
          <p:nvPr/>
        </p:nvSpPr>
        <p:spPr>
          <a:xfrm>
            <a:off x="330213" y="2145346"/>
            <a:ext cx="391905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nl-NL" sz="1400" b="1" dirty="0">
                <a:solidFill>
                  <a:schemeClr val="accent3">
                    <a:lumMod val="50000"/>
                  </a:schemeClr>
                </a:solidFill>
              </a:rPr>
              <a:t>Wijzigingen</a:t>
            </a:r>
          </a:p>
          <a:p>
            <a:pPr marL="176213" lvl="0" indent="-176213">
              <a:buFont typeface="Arial" panose="020B0604020202020204" pitchFamily="34" charset="0"/>
              <a:buChar char="•"/>
            </a:pPr>
            <a:r>
              <a:rPr lang="nl-NL" sz="1400" b="1" dirty="0">
                <a:solidFill>
                  <a:schemeClr val="accent3">
                    <a:lumMod val="50000"/>
                  </a:schemeClr>
                </a:solidFill>
              </a:rPr>
              <a:t>Object “Leerresultaat” hernoemd tot</a:t>
            </a:r>
            <a:br>
              <a:rPr lang="nl-NL" sz="14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nl-NL" sz="1400" b="1" dirty="0">
                <a:solidFill>
                  <a:schemeClr val="accent3">
                    <a:lumMod val="50000"/>
                  </a:schemeClr>
                </a:solidFill>
              </a:rPr>
              <a:t>“Uitkomst van leeractiviteit”.</a:t>
            </a:r>
          </a:p>
          <a:p>
            <a:pPr marL="176213" lvl="0" indent="-176213">
              <a:buFont typeface="Arial" panose="020B0604020202020204" pitchFamily="34" charset="0"/>
              <a:buChar char="•"/>
            </a:pPr>
            <a:r>
              <a:rPr lang="nl-NL" sz="1400" b="1" dirty="0">
                <a:solidFill>
                  <a:schemeClr val="accent3">
                    <a:lumMod val="50000"/>
                  </a:schemeClr>
                </a:solidFill>
              </a:rPr>
              <a:t>Object “Vastgelegd leerresultaat” hernoemd tot “</a:t>
            </a:r>
            <a:r>
              <a:rPr lang="nl-NL" sz="1400" b="1">
                <a:solidFill>
                  <a:schemeClr val="accent3">
                    <a:lumMod val="50000"/>
                  </a:schemeClr>
                </a:solidFill>
              </a:rPr>
              <a:t>Leerresultaat”.</a:t>
            </a:r>
          </a:p>
          <a:p>
            <a:pPr marL="176213" lvl="0" indent="-176213">
              <a:buFont typeface="Arial" panose="020B0604020202020204" pitchFamily="34" charset="0"/>
              <a:buChar char="•"/>
            </a:pPr>
            <a:r>
              <a:rPr lang="nl-NL" sz="1400" b="1">
                <a:solidFill>
                  <a:schemeClr val="accent3">
                    <a:lumMod val="50000"/>
                  </a:schemeClr>
                </a:solidFill>
              </a:rPr>
              <a:t>Nog te doen: schrappen van de informatieobjecten “Normering” en “Examenuitslag” uit deze view omdat dit specialisaties zijn. Ze komen uiteraard wel terug in de informatiemodellen.</a:t>
            </a:r>
            <a:endParaRPr lang="nl-NL" sz="14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800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6261FF-5FAB-14F7-99EA-A8388EBB5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97B1DB-9100-F485-E25E-5CF42C26AD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3" y="908050"/>
            <a:ext cx="8340062" cy="576734"/>
          </a:xfrm>
        </p:spPr>
        <p:txBody>
          <a:bodyPr>
            <a:normAutofit fontScale="90000"/>
          </a:bodyPr>
          <a:lstStyle/>
          <a:p>
            <a:r>
              <a:rPr lang="nl-NL" dirty="0"/>
              <a:t>Informatieobject </a:t>
            </a:r>
            <a:br>
              <a:rPr lang="nl-NL" dirty="0"/>
            </a:br>
            <a:r>
              <a:rPr lang="nl-NL" dirty="0"/>
              <a:t>“Uitkomst van leeractiviteit”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69028A32-28EB-CAAD-A229-73A2946C1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8545" y="1535128"/>
            <a:ext cx="4572396" cy="998307"/>
          </a:xfrm>
          <a:prstGeom prst="rect">
            <a:avLst/>
          </a:prstGeom>
        </p:spPr>
      </p:pic>
      <p:sp>
        <p:nvSpPr>
          <p:cNvPr id="4" name="Tekstballon: rechthoek 3">
            <a:extLst>
              <a:ext uri="{FF2B5EF4-FFF2-40B4-BE49-F238E27FC236}">
                <a16:creationId xmlns:a16="http://schemas.microsoft.com/office/drawing/2014/main" id="{B8BE70A1-E49E-5D84-ED71-D8BCFE1A4F55}"/>
              </a:ext>
            </a:extLst>
          </p:cNvPr>
          <p:cNvSpPr/>
          <p:nvPr/>
        </p:nvSpPr>
        <p:spPr>
          <a:xfrm>
            <a:off x="1666628" y="2000314"/>
            <a:ext cx="3164313" cy="225837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pic>
        <p:nvPicPr>
          <p:cNvPr id="27" name="Afbeelding 26">
            <a:extLst>
              <a:ext uri="{FF2B5EF4-FFF2-40B4-BE49-F238E27FC236}">
                <a16:creationId xmlns:a16="http://schemas.microsoft.com/office/drawing/2014/main" id="{FB216488-E40B-CE4B-4359-9272FE292C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2477" y="92711"/>
            <a:ext cx="3234134" cy="1709785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DD407FDE-AE6F-9DB1-67DC-1370A39B177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822" t="53103" b="7265"/>
          <a:stretch>
            <a:fillRect/>
          </a:stretch>
        </p:blipFill>
        <p:spPr>
          <a:xfrm>
            <a:off x="5935959" y="4356736"/>
            <a:ext cx="4858612" cy="1938968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66D9AE4-C058-F44D-3924-3ADC54BD0F9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46776"/>
          <a:stretch>
            <a:fillRect/>
          </a:stretch>
        </p:blipFill>
        <p:spPr>
          <a:xfrm>
            <a:off x="853461" y="4356736"/>
            <a:ext cx="4961907" cy="2398133"/>
          </a:xfrm>
          <a:prstGeom prst="rect">
            <a:avLst/>
          </a:prstGeom>
        </p:spPr>
      </p:pic>
      <p:sp>
        <p:nvSpPr>
          <p:cNvPr id="17" name="Tekstballon: rechthoek 16">
            <a:extLst>
              <a:ext uri="{FF2B5EF4-FFF2-40B4-BE49-F238E27FC236}">
                <a16:creationId xmlns:a16="http://schemas.microsoft.com/office/drawing/2014/main" id="{D8A856CE-308F-0034-3EDB-FA0FF056AC96}"/>
              </a:ext>
            </a:extLst>
          </p:cNvPr>
          <p:cNvSpPr/>
          <p:nvPr/>
        </p:nvSpPr>
        <p:spPr>
          <a:xfrm>
            <a:off x="2115088" y="4364693"/>
            <a:ext cx="3672000" cy="2390175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9" name="Tekstballon: rechthoek 18">
            <a:extLst>
              <a:ext uri="{FF2B5EF4-FFF2-40B4-BE49-F238E27FC236}">
                <a16:creationId xmlns:a16="http://schemas.microsoft.com/office/drawing/2014/main" id="{29CD1510-02D0-339C-9B17-1B8642F0BEC0}"/>
              </a:ext>
            </a:extLst>
          </p:cNvPr>
          <p:cNvSpPr/>
          <p:nvPr/>
        </p:nvSpPr>
        <p:spPr>
          <a:xfrm>
            <a:off x="6184136" y="6389782"/>
            <a:ext cx="4345066" cy="375507"/>
          </a:xfrm>
          <a:prstGeom prst="wedgeRectCallout">
            <a:avLst>
              <a:gd name="adj1" fmla="val -61081"/>
              <a:gd name="adj2" fmla="val -112693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</a:rPr>
              <a:t>Wijziging 1. Overige views nalopen (of tekst past in vakje)</a:t>
            </a:r>
          </a:p>
        </p:txBody>
      </p:sp>
      <p:sp>
        <p:nvSpPr>
          <p:cNvPr id="21" name="Tekstballon: rechthoek 20">
            <a:extLst>
              <a:ext uri="{FF2B5EF4-FFF2-40B4-BE49-F238E27FC236}">
                <a16:creationId xmlns:a16="http://schemas.microsoft.com/office/drawing/2014/main" id="{170C3DDF-6158-1257-474A-7662EC2D6BA4}"/>
              </a:ext>
            </a:extLst>
          </p:cNvPr>
          <p:cNvSpPr/>
          <p:nvPr/>
        </p:nvSpPr>
        <p:spPr>
          <a:xfrm>
            <a:off x="10649793" y="6175004"/>
            <a:ext cx="1453821" cy="494725"/>
          </a:xfrm>
          <a:prstGeom prst="wedgeRectCallout">
            <a:avLst>
              <a:gd name="adj1" fmla="val -53845"/>
              <a:gd name="adj2" fmla="val -90958"/>
            </a:avLst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</a:rPr>
              <a:t>Foutcorrectie 1: (later meer)</a:t>
            </a:r>
          </a:p>
        </p:txBody>
      </p:sp>
      <p:pic>
        <p:nvPicPr>
          <p:cNvPr id="14" name="Afbeelding 13">
            <a:extLst>
              <a:ext uri="{FF2B5EF4-FFF2-40B4-BE49-F238E27FC236}">
                <a16:creationId xmlns:a16="http://schemas.microsoft.com/office/drawing/2014/main" id="{9E6C45C0-8237-D401-7A33-F28672115BF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461" y="2649637"/>
            <a:ext cx="7535327" cy="1590897"/>
          </a:xfrm>
          <a:prstGeom prst="rect">
            <a:avLst/>
          </a:prstGeom>
        </p:spPr>
      </p:pic>
      <p:sp>
        <p:nvSpPr>
          <p:cNvPr id="25" name="Tekstballon: rechthoek 24">
            <a:extLst>
              <a:ext uri="{FF2B5EF4-FFF2-40B4-BE49-F238E27FC236}">
                <a16:creationId xmlns:a16="http://schemas.microsoft.com/office/drawing/2014/main" id="{08A8DE90-09A4-1776-FA54-E14A5B4C483D}"/>
              </a:ext>
            </a:extLst>
          </p:cNvPr>
          <p:cNvSpPr/>
          <p:nvPr/>
        </p:nvSpPr>
        <p:spPr>
          <a:xfrm>
            <a:off x="3747226" y="3090877"/>
            <a:ext cx="4680000" cy="225837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5" name="Tekstballon: rechthoek 4">
            <a:extLst>
              <a:ext uri="{FF2B5EF4-FFF2-40B4-BE49-F238E27FC236}">
                <a16:creationId xmlns:a16="http://schemas.microsoft.com/office/drawing/2014/main" id="{E2F87028-D958-161F-4A0E-FA4D6661E37F}"/>
              </a:ext>
            </a:extLst>
          </p:cNvPr>
          <p:cNvSpPr/>
          <p:nvPr/>
        </p:nvSpPr>
        <p:spPr>
          <a:xfrm>
            <a:off x="5935959" y="1926024"/>
            <a:ext cx="5997496" cy="629535"/>
          </a:xfrm>
          <a:prstGeom prst="wedgeRectCallout">
            <a:avLst>
              <a:gd name="adj1" fmla="val -2324"/>
              <a:gd name="adj2" fmla="val -18321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</a:rPr>
              <a:t>Wijziging 1</a:t>
            </a:r>
            <a:r>
              <a:rPr lang="nl-NL" sz="1400">
                <a:solidFill>
                  <a:schemeClr val="tx1"/>
                </a:solidFill>
              </a:rPr>
              <a:t>. Hernoemen van informatieobject “Leerresultaat” naar “Uitkomst van leeractiviteit” en toelichting aanpassen.</a:t>
            </a:r>
            <a:endParaRPr lang="nl-NL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0743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5850D5-E87D-4743-F6E7-FE42982BA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8">
            <a:extLst>
              <a:ext uri="{FF2B5EF4-FFF2-40B4-BE49-F238E27FC236}">
                <a16:creationId xmlns:a16="http://schemas.microsoft.com/office/drawing/2014/main" id="{B4661D27-FA15-E7D7-7475-BB93120985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13" y="1754947"/>
            <a:ext cx="5677692" cy="1781424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4ACC311E-693D-ED75-E6FF-A05DBD341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3" y="908050"/>
            <a:ext cx="8340062" cy="576734"/>
          </a:xfrm>
        </p:spPr>
        <p:txBody>
          <a:bodyPr>
            <a:normAutofit fontScale="90000"/>
          </a:bodyPr>
          <a:lstStyle/>
          <a:p>
            <a:r>
              <a:rPr lang="nl-NL" dirty="0"/>
              <a:t>Informatieobject </a:t>
            </a:r>
            <a:br>
              <a:rPr lang="nl-NL" dirty="0"/>
            </a:br>
            <a:r>
              <a:rPr lang="nl-NL" dirty="0"/>
              <a:t>“Leerresultaat”</a:t>
            </a:r>
          </a:p>
        </p:txBody>
      </p:sp>
      <p:sp>
        <p:nvSpPr>
          <p:cNvPr id="4" name="Tekstballon: rechthoek 3">
            <a:extLst>
              <a:ext uri="{FF2B5EF4-FFF2-40B4-BE49-F238E27FC236}">
                <a16:creationId xmlns:a16="http://schemas.microsoft.com/office/drawing/2014/main" id="{A414B971-C049-BFC1-674B-806FEE44848F}"/>
              </a:ext>
            </a:extLst>
          </p:cNvPr>
          <p:cNvSpPr/>
          <p:nvPr/>
        </p:nvSpPr>
        <p:spPr>
          <a:xfrm>
            <a:off x="2165069" y="2365699"/>
            <a:ext cx="3164313" cy="225837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9" name="Tekstballon: rechthoek 18">
            <a:extLst>
              <a:ext uri="{FF2B5EF4-FFF2-40B4-BE49-F238E27FC236}">
                <a16:creationId xmlns:a16="http://schemas.microsoft.com/office/drawing/2014/main" id="{CCFC40B4-E2CB-4C1F-2A79-92B87547FC5B}"/>
              </a:ext>
            </a:extLst>
          </p:cNvPr>
          <p:cNvSpPr/>
          <p:nvPr/>
        </p:nvSpPr>
        <p:spPr>
          <a:xfrm>
            <a:off x="7258791" y="4608941"/>
            <a:ext cx="4345066" cy="375507"/>
          </a:xfrm>
          <a:prstGeom prst="wedgeRectCallout">
            <a:avLst>
              <a:gd name="adj1" fmla="val -70193"/>
              <a:gd name="adj2" fmla="val -100141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1400">
                <a:solidFill>
                  <a:schemeClr val="tx1"/>
                </a:solidFill>
              </a:rPr>
              <a:t>Wijziging 2. </a:t>
            </a:r>
            <a:r>
              <a:rPr lang="nl-NL" sz="1400" dirty="0">
                <a:solidFill>
                  <a:schemeClr val="tx1"/>
                </a:solidFill>
              </a:rPr>
              <a:t>Overige views nalopen (of tekst past in vakje)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019C34B6-9AC8-9A00-9761-706445DAC570}"/>
              </a:ext>
            </a:extLst>
          </p:cNvPr>
          <p:cNvSpPr/>
          <p:nvPr/>
        </p:nvSpPr>
        <p:spPr>
          <a:xfrm>
            <a:off x="2150949" y="4545508"/>
            <a:ext cx="3600000" cy="148903"/>
          </a:xfrm>
          <a:prstGeom prst="rect">
            <a:avLst/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4A7767ED-8807-B3C9-0D94-DDEC2D545B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56611" y="149738"/>
            <a:ext cx="4680000" cy="1647000"/>
          </a:xfrm>
          <a:prstGeom prst="rect">
            <a:avLst/>
          </a:prstGeom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0F2988A1-7F70-15B4-C684-FF3BCB9B9D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32247" y="3571174"/>
            <a:ext cx="5229955" cy="2724530"/>
          </a:xfrm>
          <a:prstGeom prst="rect">
            <a:avLst/>
          </a:prstGeom>
        </p:spPr>
      </p:pic>
      <p:sp>
        <p:nvSpPr>
          <p:cNvPr id="17" name="Tekstballon: rechthoek 16">
            <a:extLst>
              <a:ext uri="{FF2B5EF4-FFF2-40B4-BE49-F238E27FC236}">
                <a16:creationId xmlns:a16="http://schemas.microsoft.com/office/drawing/2014/main" id="{195BB4D0-A37D-FF15-3872-C381582B04B0}"/>
              </a:ext>
            </a:extLst>
          </p:cNvPr>
          <p:cNvSpPr/>
          <p:nvPr/>
        </p:nvSpPr>
        <p:spPr>
          <a:xfrm>
            <a:off x="2917702" y="3582153"/>
            <a:ext cx="3444500" cy="2748354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7" name="Tekstballon: rechthoek 6">
            <a:extLst>
              <a:ext uri="{FF2B5EF4-FFF2-40B4-BE49-F238E27FC236}">
                <a16:creationId xmlns:a16="http://schemas.microsoft.com/office/drawing/2014/main" id="{BC551D7B-B023-B698-09E0-C7D0EC8BC7A9}"/>
              </a:ext>
            </a:extLst>
          </p:cNvPr>
          <p:cNvSpPr/>
          <p:nvPr/>
        </p:nvSpPr>
        <p:spPr>
          <a:xfrm>
            <a:off x="7691545" y="2764056"/>
            <a:ext cx="4345066" cy="575492"/>
          </a:xfrm>
          <a:prstGeom prst="wedgeRectCallout">
            <a:avLst>
              <a:gd name="adj1" fmla="val -28790"/>
              <a:gd name="adj2" fmla="val -22767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1400">
                <a:solidFill>
                  <a:schemeClr val="tx1"/>
                </a:solidFill>
              </a:rPr>
              <a:t>Wijziging 2: </a:t>
            </a:r>
            <a:r>
              <a:rPr lang="nl-NL" sz="1400"/>
              <a:t>Hernoemen van informatieobject “Vastgelegd leerresultaat” naar “Leerresultaat” en herdefiniëren</a:t>
            </a:r>
            <a:endParaRPr lang="nl-NL" sz="14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7808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760D9E-B6C0-3E61-1959-53D30DAEF6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Voorstel object ”Normering” </a:t>
            </a:r>
            <a:r>
              <a:rPr lang="nl-NL"/>
              <a:t>is specialisatie </a:t>
            </a:r>
            <a:r>
              <a:rPr lang="nl-NL" dirty="0"/>
              <a:t>van object Referentiekader 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59D8DDD1-A22C-A215-384E-C20E0D382515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4918860" y="1773238"/>
            <a:ext cx="7273140" cy="5084762"/>
          </a:xfrm>
          <a:prstGeom prst="rect">
            <a:avLst/>
          </a:prstGeom>
        </p:spPr>
      </p:pic>
      <p:sp>
        <p:nvSpPr>
          <p:cNvPr id="7" name="Tekstballon: rechthoek 6">
            <a:extLst>
              <a:ext uri="{FF2B5EF4-FFF2-40B4-BE49-F238E27FC236}">
                <a16:creationId xmlns:a16="http://schemas.microsoft.com/office/drawing/2014/main" id="{FB61D895-43CA-591C-0BC9-FA4FC3C369F6}"/>
              </a:ext>
            </a:extLst>
          </p:cNvPr>
          <p:cNvSpPr/>
          <p:nvPr/>
        </p:nvSpPr>
        <p:spPr>
          <a:xfrm>
            <a:off x="6706188" y="938334"/>
            <a:ext cx="3535092" cy="659460"/>
          </a:xfrm>
          <a:prstGeom prst="wedgeRectCallout">
            <a:avLst>
              <a:gd name="adj1" fmla="val -23723"/>
              <a:gd name="adj2" fmla="val 77733"/>
            </a:avLst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200" u="sng" dirty="0">
                <a:solidFill>
                  <a:schemeClr val="tx1"/>
                </a:solidFill>
              </a:rPr>
              <a:t>Voorstel</a:t>
            </a:r>
            <a:br>
              <a:rPr lang="nl-NL" sz="1200" u="sng" dirty="0">
                <a:solidFill>
                  <a:schemeClr val="tx1"/>
                </a:solidFill>
              </a:rPr>
            </a:br>
            <a:r>
              <a:rPr lang="nl-NL" sz="1200" dirty="0">
                <a:solidFill>
                  <a:schemeClr val="tx1"/>
                </a:solidFill>
              </a:rPr>
              <a:t>Object “Normering” kan in dit model (deze view) weg. (is dubbelop naast referentiekader)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75E653B-3729-7527-3F7B-179052CFC5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3238"/>
            <a:ext cx="4627133" cy="5084762"/>
          </a:xfrm>
          <a:prstGeom prst="rect">
            <a:avLst/>
          </a:prstGeom>
        </p:spPr>
      </p:pic>
      <p:sp>
        <p:nvSpPr>
          <p:cNvPr id="13" name="Tekstballon: rechthoek 12">
            <a:extLst>
              <a:ext uri="{FF2B5EF4-FFF2-40B4-BE49-F238E27FC236}">
                <a16:creationId xmlns:a16="http://schemas.microsoft.com/office/drawing/2014/main" id="{FC2E35EE-4B96-BC48-BB7A-2099B627A608}"/>
              </a:ext>
            </a:extLst>
          </p:cNvPr>
          <p:cNvSpPr/>
          <p:nvPr/>
        </p:nvSpPr>
        <p:spPr>
          <a:xfrm>
            <a:off x="3811605" y="3355495"/>
            <a:ext cx="1963554" cy="1620079"/>
          </a:xfrm>
          <a:prstGeom prst="wedgeRectCallout">
            <a:avLst>
              <a:gd name="adj1" fmla="val -83972"/>
              <a:gd name="adj2" fmla="val 16322"/>
            </a:avLst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200" u="sng" dirty="0">
                <a:solidFill>
                  <a:schemeClr val="tx1"/>
                </a:solidFill>
              </a:rPr>
              <a:t>Voorstel</a:t>
            </a:r>
            <a:br>
              <a:rPr lang="nl-NL" sz="1200" u="sng" dirty="0">
                <a:solidFill>
                  <a:schemeClr val="tx1"/>
                </a:solidFill>
              </a:rPr>
            </a:br>
            <a:r>
              <a:rPr lang="nl-NL" sz="1200" dirty="0">
                <a:solidFill>
                  <a:schemeClr val="tx1"/>
                </a:solidFill>
              </a:rPr>
              <a:t>Object “Normering” kan in dit model (deze view) weg.</a:t>
            </a:r>
          </a:p>
          <a:p>
            <a:r>
              <a:rPr lang="nl-NL" sz="1200" dirty="0">
                <a:solidFill>
                  <a:schemeClr val="tx1"/>
                </a:solidFill>
              </a:rPr>
              <a:t>(is dubbelop naast </a:t>
            </a:r>
            <a:r>
              <a:rPr lang="nl-NL" sz="1200">
                <a:solidFill>
                  <a:schemeClr val="tx1"/>
                </a:solidFill>
              </a:rPr>
              <a:t>referentiekader). Wel eventueel opnemen als specialisatie van referentiekader.</a:t>
            </a:r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5B4C0213-D5EB-ABBE-29AA-69D4301A8BA3}"/>
              </a:ext>
            </a:extLst>
          </p:cNvPr>
          <p:cNvSpPr txBox="1"/>
          <p:nvPr/>
        </p:nvSpPr>
        <p:spPr>
          <a:xfrm>
            <a:off x="6354544" y="6579011"/>
            <a:ext cx="440177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600" dirty="0"/>
              <a:t>Administreren en monitoren resultaten (in detail)</a:t>
            </a:r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269F8025-07FB-8C59-6445-F09BF1127A06}"/>
              </a:ext>
            </a:extLst>
          </p:cNvPr>
          <p:cNvSpPr txBox="1"/>
          <p:nvPr/>
        </p:nvSpPr>
        <p:spPr>
          <a:xfrm>
            <a:off x="66067" y="6557830"/>
            <a:ext cx="44949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sz="1600" dirty="0"/>
              <a:t>Administreren en monitoren resultaten (informatie)</a:t>
            </a:r>
          </a:p>
        </p:txBody>
      </p:sp>
    </p:spTree>
    <p:extLst>
      <p:ext uri="{BB962C8B-B14F-4D97-AF65-F5344CB8AC3E}">
        <p14:creationId xmlns:p14="http://schemas.microsoft.com/office/powerpoint/2010/main" val="17319456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64EA40-DBC0-4C2A-30CC-BCA22FB22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NL" dirty="0"/>
              <a:t>Voorstel object ”Normering” </a:t>
            </a:r>
            <a:r>
              <a:rPr lang="nl-NL"/>
              <a:t>is specialisatie </a:t>
            </a:r>
            <a:r>
              <a:rPr lang="nl-NL" dirty="0"/>
              <a:t>van object Referentiekader </a:t>
            </a: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C832C1E9-58DC-698A-F25F-6E9D95C238C6}"/>
              </a:ext>
            </a:extLst>
          </p:cNvPr>
          <p:cNvSpPr txBox="1"/>
          <p:nvPr/>
        </p:nvSpPr>
        <p:spPr>
          <a:xfrm>
            <a:off x="2333875" y="6488668"/>
            <a:ext cx="35680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dirty="0"/>
              <a:t>Informatiemodel Onderwijsresultaat</a:t>
            </a:r>
          </a:p>
        </p:txBody>
      </p:sp>
      <p:pic>
        <p:nvPicPr>
          <p:cNvPr id="11" name="Tijdelijke aanduiding voor inhoud 10">
            <a:extLst>
              <a:ext uri="{FF2B5EF4-FFF2-40B4-BE49-F238E27FC236}">
                <a16:creationId xmlns:a16="http://schemas.microsoft.com/office/drawing/2014/main" id="{C142E004-EEA7-63A2-E6C6-E2A13330C19F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-1" y="2311956"/>
            <a:ext cx="8235770" cy="4176712"/>
          </a:xfrm>
          <a:prstGeom prst="rect">
            <a:avLst/>
          </a:prstGeom>
        </p:spPr>
      </p:pic>
      <p:sp>
        <p:nvSpPr>
          <p:cNvPr id="13" name="Tekstballon: rechthoek 12">
            <a:extLst>
              <a:ext uri="{FF2B5EF4-FFF2-40B4-BE49-F238E27FC236}">
                <a16:creationId xmlns:a16="http://schemas.microsoft.com/office/drawing/2014/main" id="{2F0E92D5-4465-2488-1727-AF3DE94B25E4}"/>
              </a:ext>
            </a:extLst>
          </p:cNvPr>
          <p:cNvSpPr/>
          <p:nvPr/>
        </p:nvSpPr>
        <p:spPr>
          <a:xfrm>
            <a:off x="5775159" y="5502079"/>
            <a:ext cx="1963554" cy="1008246"/>
          </a:xfrm>
          <a:prstGeom prst="wedgeRectCallout">
            <a:avLst>
              <a:gd name="adj1" fmla="val -105492"/>
              <a:gd name="adj2" fmla="val 22382"/>
            </a:avLst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200" u="sng" dirty="0">
                <a:solidFill>
                  <a:schemeClr val="tx1"/>
                </a:solidFill>
              </a:rPr>
              <a:t>Voorstel</a:t>
            </a:r>
            <a:br>
              <a:rPr lang="nl-NL" sz="1200" u="sng" dirty="0">
                <a:solidFill>
                  <a:schemeClr val="tx1"/>
                </a:solidFill>
              </a:rPr>
            </a:br>
            <a:r>
              <a:rPr lang="nl-NL" sz="1200" dirty="0">
                <a:solidFill>
                  <a:schemeClr val="tx1"/>
                </a:solidFill>
              </a:rPr>
              <a:t>Object “Normering” kan in dit model (deze view) weg.</a:t>
            </a:r>
          </a:p>
          <a:p>
            <a:r>
              <a:rPr lang="nl-NL" sz="1200" dirty="0">
                <a:solidFill>
                  <a:schemeClr val="tx1"/>
                </a:solidFill>
              </a:rPr>
              <a:t>(is dubbelop naast referentiekader)</a:t>
            </a:r>
          </a:p>
        </p:txBody>
      </p:sp>
      <p:pic>
        <p:nvPicPr>
          <p:cNvPr id="15" name="Afbeelding 14">
            <a:extLst>
              <a:ext uri="{FF2B5EF4-FFF2-40B4-BE49-F238E27FC236}">
                <a16:creationId xmlns:a16="http://schemas.microsoft.com/office/drawing/2014/main" id="{12303D48-3F8E-3132-E1AF-DB37AB42DD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7732" y="1988647"/>
            <a:ext cx="3875018" cy="1880709"/>
          </a:xfrm>
          <a:prstGeom prst="rect">
            <a:avLst/>
          </a:prstGeom>
        </p:spPr>
      </p:pic>
      <p:sp>
        <p:nvSpPr>
          <p:cNvPr id="17" name="Rechthoek 16">
            <a:extLst>
              <a:ext uri="{FF2B5EF4-FFF2-40B4-BE49-F238E27FC236}">
                <a16:creationId xmlns:a16="http://schemas.microsoft.com/office/drawing/2014/main" id="{F62B8B0D-22DC-051F-0FC1-D5FA86530B66}"/>
              </a:ext>
            </a:extLst>
          </p:cNvPr>
          <p:cNvSpPr/>
          <p:nvPr/>
        </p:nvSpPr>
        <p:spPr>
          <a:xfrm>
            <a:off x="9787934" y="2292706"/>
            <a:ext cx="2404065" cy="286865"/>
          </a:xfrm>
          <a:prstGeom prst="rect">
            <a:avLst/>
          </a:prstGeom>
          <a:noFill/>
          <a:ln w="38100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r"/>
            <a:endParaRPr lang="nl-NL" sz="2800" dirty="0">
              <a:solidFill>
                <a:srgbClr val="0070C0"/>
              </a:solidFill>
            </a:endParaRP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A6FEF80A-014A-CC35-FE53-54F64C96DB2A}"/>
              </a:ext>
            </a:extLst>
          </p:cNvPr>
          <p:cNvSpPr/>
          <p:nvPr/>
        </p:nvSpPr>
        <p:spPr>
          <a:xfrm>
            <a:off x="9801773" y="2749822"/>
            <a:ext cx="2404065" cy="286865"/>
          </a:xfrm>
          <a:prstGeom prst="rect">
            <a:avLst/>
          </a:prstGeom>
          <a:noFill/>
          <a:ln w="38100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r"/>
            <a:endParaRPr lang="nl-NL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80876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DB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4545AC2-6501-A377-04AD-9E7D98E457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ijdelijke aanduiding voor inhoud 7">
            <a:extLst>
              <a:ext uri="{FF2B5EF4-FFF2-40B4-BE49-F238E27FC236}">
                <a16:creationId xmlns:a16="http://schemas.microsoft.com/office/drawing/2014/main" id="{CB463DAF-32A5-BBDA-ACBD-FCE83EBEEBAD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4349909" y="0"/>
            <a:ext cx="7169344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71C69A73-3A88-808A-4528-32A7BBE309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2" y="288925"/>
            <a:ext cx="4019697" cy="2519590"/>
          </a:xfrm>
        </p:spPr>
        <p:txBody>
          <a:bodyPr>
            <a:noAutofit/>
          </a:bodyPr>
          <a:lstStyle/>
          <a:p>
            <a:r>
              <a:rPr lang="nl-NL" sz="3200" dirty="0"/>
              <a:t>ROSA </a:t>
            </a:r>
            <a:r>
              <a:rPr lang="nl-NL" sz="3200" dirty="0">
                <a:hlinkClick r:id="rId4"/>
              </a:rPr>
              <a:t>Ketenprocesmodel Toetsen en examineren (in detail)</a:t>
            </a:r>
            <a:endParaRPr lang="nl-NL" sz="3200" dirty="0"/>
          </a:p>
        </p:txBody>
      </p:sp>
      <p:cxnSp>
        <p:nvCxnSpPr>
          <p:cNvPr id="15" name="Rechte verbindingslijn met pijl 14">
            <a:extLst>
              <a:ext uri="{FF2B5EF4-FFF2-40B4-BE49-F238E27FC236}">
                <a16:creationId xmlns:a16="http://schemas.microsoft.com/office/drawing/2014/main" id="{0E4CF65B-C585-299C-093E-D4918E25E898}"/>
              </a:ext>
            </a:extLst>
          </p:cNvPr>
          <p:cNvCxnSpPr>
            <a:cxnSpLocks/>
          </p:cNvCxnSpPr>
          <p:nvPr/>
        </p:nvCxnSpPr>
        <p:spPr>
          <a:xfrm>
            <a:off x="8103192" y="3521922"/>
            <a:ext cx="1766488" cy="780894"/>
          </a:xfrm>
          <a:prstGeom prst="straightConnector1">
            <a:avLst/>
          </a:prstGeom>
          <a:ln w="1905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kstballon: rechthoek 20">
            <a:extLst>
              <a:ext uri="{FF2B5EF4-FFF2-40B4-BE49-F238E27FC236}">
                <a16:creationId xmlns:a16="http://schemas.microsoft.com/office/drawing/2014/main" id="{1DA3180B-B814-A28B-FAE1-D078EE958609}"/>
              </a:ext>
            </a:extLst>
          </p:cNvPr>
          <p:cNvSpPr/>
          <p:nvPr/>
        </p:nvSpPr>
        <p:spPr>
          <a:xfrm>
            <a:off x="8611671" y="4279552"/>
            <a:ext cx="1008000" cy="504000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29" name="Tekstballon: rechthoek 28">
            <a:extLst>
              <a:ext uri="{FF2B5EF4-FFF2-40B4-BE49-F238E27FC236}">
                <a16:creationId xmlns:a16="http://schemas.microsoft.com/office/drawing/2014/main" id="{63F2BD91-46F6-33C3-3502-92513AB6C3A9}"/>
              </a:ext>
            </a:extLst>
          </p:cNvPr>
          <p:cNvSpPr/>
          <p:nvPr/>
        </p:nvSpPr>
        <p:spPr>
          <a:xfrm>
            <a:off x="6978353" y="3042696"/>
            <a:ext cx="1124839" cy="592870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33" name="Tekstballon: rechthoek 32">
            <a:extLst>
              <a:ext uri="{FF2B5EF4-FFF2-40B4-BE49-F238E27FC236}">
                <a16:creationId xmlns:a16="http://schemas.microsoft.com/office/drawing/2014/main" id="{5DE55A39-B6F0-D6A6-0B74-C2D24854E910}"/>
              </a:ext>
            </a:extLst>
          </p:cNvPr>
          <p:cNvSpPr/>
          <p:nvPr/>
        </p:nvSpPr>
        <p:spPr>
          <a:xfrm>
            <a:off x="4061161" y="5702043"/>
            <a:ext cx="2196223" cy="719755"/>
          </a:xfrm>
          <a:prstGeom prst="wedgeRectCallout">
            <a:avLst>
              <a:gd name="adj1" fmla="val 158658"/>
              <a:gd name="adj2" fmla="val -181757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u="sng" dirty="0">
                <a:solidFill>
                  <a:schemeClr val="tx1"/>
                </a:solidFill>
              </a:rPr>
              <a:t>Wijziging 4</a:t>
            </a:r>
            <a:br>
              <a:rPr lang="nl-NL" sz="1400" dirty="0">
                <a:solidFill>
                  <a:schemeClr val="tx1"/>
                </a:solidFill>
              </a:rPr>
            </a:br>
            <a:r>
              <a:rPr lang="nl-NL" sz="1400" dirty="0">
                <a:solidFill>
                  <a:schemeClr val="tx1"/>
                </a:solidFill>
              </a:rPr>
              <a:t>Hernoemen tot “Evalueren </a:t>
            </a:r>
            <a:r>
              <a:rPr lang="nl-NL" sz="1400" dirty="0" err="1">
                <a:solidFill>
                  <a:schemeClr val="tx1"/>
                </a:solidFill>
              </a:rPr>
              <a:t>toetsafnameproces</a:t>
            </a:r>
            <a:r>
              <a:rPr lang="nl-NL" sz="1400" dirty="0">
                <a:solidFill>
                  <a:schemeClr val="tx1"/>
                </a:solidFill>
              </a:rPr>
              <a:t>”</a:t>
            </a:r>
          </a:p>
        </p:txBody>
      </p:sp>
      <p:sp>
        <p:nvSpPr>
          <p:cNvPr id="27" name="Tekstballon: rechthoek 26">
            <a:extLst>
              <a:ext uri="{FF2B5EF4-FFF2-40B4-BE49-F238E27FC236}">
                <a16:creationId xmlns:a16="http://schemas.microsoft.com/office/drawing/2014/main" id="{121E1975-1887-5E29-E023-C734A6BBBCC6}"/>
              </a:ext>
            </a:extLst>
          </p:cNvPr>
          <p:cNvSpPr/>
          <p:nvPr/>
        </p:nvSpPr>
        <p:spPr>
          <a:xfrm>
            <a:off x="1983445" y="2692142"/>
            <a:ext cx="2381152" cy="719755"/>
          </a:xfrm>
          <a:prstGeom prst="wedgeRectCallout">
            <a:avLst>
              <a:gd name="adj1" fmla="val 159990"/>
              <a:gd name="adj2" fmla="val -201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u="sng" dirty="0">
                <a:solidFill>
                  <a:schemeClr val="tx1"/>
                </a:solidFill>
              </a:rPr>
              <a:t>Wijziging 3</a:t>
            </a:r>
            <a:r>
              <a:rPr lang="nl-NL" sz="1400" dirty="0">
                <a:solidFill>
                  <a:schemeClr val="tx1"/>
                </a:solidFill>
              </a:rPr>
              <a:t> </a:t>
            </a:r>
            <a:br>
              <a:rPr lang="nl-NL" sz="1400" dirty="0">
                <a:solidFill>
                  <a:schemeClr val="tx1"/>
                </a:solidFill>
              </a:rPr>
            </a:br>
            <a:r>
              <a:rPr lang="nl-NL" sz="1400" b="1" dirty="0">
                <a:solidFill>
                  <a:schemeClr val="tx1"/>
                </a:solidFill>
              </a:rPr>
              <a:t>Hernoemen </a:t>
            </a:r>
            <a:r>
              <a:rPr lang="nl-NL" sz="1400" dirty="0">
                <a:solidFill>
                  <a:schemeClr val="tx1"/>
                </a:solidFill>
              </a:rPr>
              <a:t>tot </a:t>
            </a:r>
            <a:br>
              <a:rPr lang="nl-NL" sz="1400" dirty="0">
                <a:solidFill>
                  <a:schemeClr val="tx1"/>
                </a:solidFill>
              </a:rPr>
            </a:br>
            <a:r>
              <a:rPr lang="nl-NL" sz="1400" dirty="0">
                <a:solidFill>
                  <a:schemeClr val="tx1"/>
                </a:solidFill>
              </a:rPr>
              <a:t>“Uitkomst van </a:t>
            </a:r>
            <a:r>
              <a:rPr lang="nl-NL" sz="1400" dirty="0" err="1">
                <a:solidFill>
                  <a:schemeClr val="tx1"/>
                </a:solidFill>
              </a:rPr>
              <a:t>toetsactiviteit</a:t>
            </a:r>
            <a:r>
              <a:rPr lang="nl-NL" sz="1400" dirty="0">
                <a:solidFill>
                  <a:schemeClr val="tx1"/>
                </a:solidFill>
              </a:rPr>
              <a:t>”</a:t>
            </a:r>
          </a:p>
        </p:txBody>
      </p:sp>
      <p:sp>
        <p:nvSpPr>
          <p:cNvPr id="4" name="Tekstballon: rechthoek 3">
            <a:extLst>
              <a:ext uri="{FF2B5EF4-FFF2-40B4-BE49-F238E27FC236}">
                <a16:creationId xmlns:a16="http://schemas.microsoft.com/office/drawing/2014/main" id="{9BE240D2-241A-55A9-DA42-2C23BA4D9C80}"/>
              </a:ext>
            </a:extLst>
          </p:cNvPr>
          <p:cNvSpPr/>
          <p:nvPr/>
        </p:nvSpPr>
        <p:spPr>
          <a:xfrm>
            <a:off x="1983445" y="3550924"/>
            <a:ext cx="2366464" cy="958731"/>
          </a:xfrm>
          <a:prstGeom prst="wedgeRectCallout">
            <a:avLst>
              <a:gd name="adj1" fmla="val 159717"/>
              <a:gd name="adj2" fmla="val -39116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400" b="1" dirty="0">
                <a:solidFill>
                  <a:schemeClr val="tx1"/>
                </a:solidFill>
              </a:rPr>
              <a:t>Definitie</a:t>
            </a:r>
            <a:r>
              <a:rPr lang="nl-NL" sz="1400" dirty="0">
                <a:solidFill>
                  <a:schemeClr val="tx1"/>
                </a:solidFill>
              </a:rPr>
              <a:t> </a:t>
            </a:r>
            <a:r>
              <a:rPr lang="nl-NL" sz="1400" b="1" dirty="0">
                <a:solidFill>
                  <a:schemeClr val="tx1"/>
                </a:solidFill>
              </a:rPr>
              <a:t>wordt</a:t>
            </a:r>
            <a:r>
              <a:rPr lang="nl-NL" sz="1400" dirty="0">
                <a:solidFill>
                  <a:schemeClr val="tx1"/>
                </a:solidFill>
              </a:rPr>
              <a:t> </a:t>
            </a:r>
            <a:br>
              <a:rPr lang="nl-NL" sz="1400" dirty="0">
                <a:solidFill>
                  <a:schemeClr val="tx1"/>
                </a:solidFill>
              </a:rPr>
            </a:br>
            <a:r>
              <a:rPr lang="nl-NL" sz="1400" dirty="0">
                <a:solidFill>
                  <a:schemeClr val="tx1"/>
                </a:solidFill>
              </a:rPr>
              <a:t>“Uitkomst van een door een onderwijsdeelnemer uitgevoerde </a:t>
            </a:r>
            <a:r>
              <a:rPr lang="nl-NL" sz="1400" dirty="0" err="1">
                <a:solidFill>
                  <a:schemeClr val="tx1"/>
                </a:solidFill>
              </a:rPr>
              <a:t>toetsactiviteit</a:t>
            </a:r>
            <a:r>
              <a:rPr lang="nl-NL" sz="1400" dirty="0">
                <a:solidFill>
                  <a:schemeClr val="tx1"/>
                </a:solidFill>
              </a:rPr>
              <a:t>.”</a:t>
            </a:r>
          </a:p>
        </p:txBody>
      </p:sp>
      <p:sp>
        <p:nvSpPr>
          <p:cNvPr id="6" name="Tekstballon: rechthoek 5">
            <a:extLst>
              <a:ext uri="{FF2B5EF4-FFF2-40B4-BE49-F238E27FC236}">
                <a16:creationId xmlns:a16="http://schemas.microsoft.com/office/drawing/2014/main" id="{0ACB4955-DB8B-2921-4FDD-B2A662A68028}"/>
              </a:ext>
            </a:extLst>
          </p:cNvPr>
          <p:cNvSpPr/>
          <p:nvPr/>
        </p:nvSpPr>
        <p:spPr>
          <a:xfrm>
            <a:off x="1735282" y="4546086"/>
            <a:ext cx="2614627" cy="719755"/>
          </a:xfrm>
          <a:prstGeom prst="wedgeRectCallout">
            <a:avLst>
              <a:gd name="adj1" fmla="val 208996"/>
              <a:gd name="adj2" fmla="val -161828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nl-NL" sz="1400" b="1" dirty="0">
                <a:solidFill>
                  <a:schemeClr val="tx1"/>
                </a:solidFill>
              </a:rPr>
              <a:t>En ook, Access-relatie (Read) toevoegen </a:t>
            </a:r>
            <a:r>
              <a:rPr lang="nl-NL" sz="1400" dirty="0">
                <a:solidFill>
                  <a:schemeClr val="tx1"/>
                </a:solidFill>
              </a:rPr>
              <a:t>voor ketenprocesstap “Vaststellen normering.”</a:t>
            </a:r>
          </a:p>
        </p:txBody>
      </p:sp>
    </p:spTree>
    <p:extLst>
      <p:ext uri="{BB962C8B-B14F-4D97-AF65-F5344CB8AC3E}">
        <p14:creationId xmlns:p14="http://schemas.microsoft.com/office/powerpoint/2010/main" val="2922459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96E089-0610-02F6-C272-C87BDA7112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57E3BFEF-9903-3515-6823-44F305C0B9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322" y="0"/>
            <a:ext cx="7080555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342D2E77-7B9E-8285-4351-7742F35E4D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2" y="288925"/>
            <a:ext cx="4019697" cy="2244955"/>
          </a:xfrm>
        </p:spPr>
        <p:txBody>
          <a:bodyPr>
            <a:noAutofit/>
          </a:bodyPr>
          <a:lstStyle/>
          <a:p>
            <a:r>
              <a:rPr lang="nl-NL" sz="3200" dirty="0"/>
              <a:t>ROSA Ketenprocesmodel Toetsen en examineren (in detail) - NIEUW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2F62D6C7-904C-9FF1-BA1C-9F33F8A02858}"/>
              </a:ext>
            </a:extLst>
          </p:cNvPr>
          <p:cNvSpPr txBox="1"/>
          <p:nvPr/>
        </p:nvSpPr>
        <p:spPr>
          <a:xfrm>
            <a:off x="332258" y="2564258"/>
            <a:ext cx="4017651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nl-NL" sz="1400" b="1" dirty="0">
                <a:solidFill>
                  <a:schemeClr val="accent3">
                    <a:lumMod val="50000"/>
                  </a:schemeClr>
                </a:solidFill>
              </a:rPr>
              <a:t>Wijzigingen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400" b="1" dirty="0">
                <a:solidFill>
                  <a:schemeClr val="accent3">
                    <a:lumMod val="50000"/>
                  </a:schemeClr>
                </a:solidFill>
              </a:rPr>
              <a:t>Object “Toetsresultaat” hernoemd tot </a:t>
            </a:r>
            <a:br>
              <a:rPr lang="nl-NL" sz="14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nl-NL" sz="1400" b="1" dirty="0">
                <a:solidFill>
                  <a:schemeClr val="accent3">
                    <a:lumMod val="50000"/>
                  </a:schemeClr>
                </a:solidFill>
              </a:rPr>
              <a:t>“Uitkomst van </a:t>
            </a:r>
            <a:r>
              <a:rPr lang="nl-NL" sz="1400" b="1" dirty="0" err="1">
                <a:solidFill>
                  <a:schemeClr val="accent3">
                    <a:lumMod val="50000"/>
                  </a:schemeClr>
                </a:solidFill>
              </a:rPr>
              <a:t>toetsactiviteit</a:t>
            </a:r>
            <a:r>
              <a:rPr lang="nl-NL" sz="1400" b="1" dirty="0">
                <a:solidFill>
                  <a:schemeClr val="accent3">
                    <a:lumMod val="50000"/>
                  </a:schemeClr>
                </a:solidFill>
              </a:rPr>
              <a:t>”.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400" b="1" dirty="0">
                <a:solidFill>
                  <a:schemeClr val="accent3">
                    <a:lumMod val="50000"/>
                  </a:schemeClr>
                </a:solidFill>
              </a:rPr>
              <a:t>Ketenprocesstap “Beoordelen toetsafname” hernoemd tot “Evalueren </a:t>
            </a:r>
            <a:r>
              <a:rPr lang="nl-NL" sz="1400" b="1" dirty="0" err="1">
                <a:solidFill>
                  <a:schemeClr val="accent3">
                    <a:lumMod val="50000"/>
                  </a:schemeClr>
                </a:solidFill>
              </a:rPr>
              <a:t>Toetsafnameproces</a:t>
            </a:r>
            <a:r>
              <a:rPr lang="nl-NL" sz="1400" b="1" dirty="0">
                <a:solidFill>
                  <a:schemeClr val="accent3">
                    <a:lumMod val="50000"/>
                  </a:schemeClr>
                </a:solidFill>
              </a:rPr>
              <a:t>”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400" b="1" dirty="0">
                <a:solidFill>
                  <a:schemeClr val="accent3">
                    <a:lumMod val="50000"/>
                  </a:schemeClr>
                </a:solidFill>
              </a:rPr>
              <a:t>Relatie van “Uitkomst van </a:t>
            </a:r>
            <a:r>
              <a:rPr lang="nl-NL" sz="1400" b="1" dirty="0" err="1">
                <a:solidFill>
                  <a:schemeClr val="accent3">
                    <a:lumMod val="50000"/>
                  </a:schemeClr>
                </a:solidFill>
              </a:rPr>
              <a:t>toetsactiviteit</a:t>
            </a:r>
            <a:r>
              <a:rPr lang="nl-NL" sz="1400" b="1" dirty="0">
                <a:solidFill>
                  <a:schemeClr val="accent3">
                    <a:lumMod val="50000"/>
                  </a:schemeClr>
                </a:solidFill>
              </a:rPr>
              <a:t>” naar “Vaststellen normering” als invoer (Read) toegevoegd.</a:t>
            </a: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393FD80B-D255-4EB0-45BD-03536742FFBC}"/>
              </a:ext>
            </a:extLst>
          </p:cNvPr>
          <p:cNvSpPr/>
          <p:nvPr/>
        </p:nvSpPr>
        <p:spPr>
          <a:xfrm>
            <a:off x="7385399" y="3085611"/>
            <a:ext cx="1080000" cy="540000"/>
          </a:xfrm>
          <a:prstGeom prst="rect">
            <a:avLst/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4" name="Tekstballon: rechthoek 33">
            <a:extLst>
              <a:ext uri="{FF2B5EF4-FFF2-40B4-BE49-F238E27FC236}">
                <a16:creationId xmlns:a16="http://schemas.microsoft.com/office/drawing/2014/main" id="{D62BED7A-ED0B-285D-670C-1B50DEBF9CCC}"/>
              </a:ext>
            </a:extLst>
          </p:cNvPr>
          <p:cNvSpPr/>
          <p:nvPr/>
        </p:nvSpPr>
        <p:spPr>
          <a:xfrm>
            <a:off x="8910519" y="4294554"/>
            <a:ext cx="1080000" cy="504000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145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7693998-78EA-2BFE-9FC2-F70B414254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>
            <a:extLst>
              <a:ext uri="{FF2B5EF4-FFF2-40B4-BE49-F238E27FC236}">
                <a16:creationId xmlns:a16="http://schemas.microsoft.com/office/drawing/2014/main" id="{74C34B07-7B0D-BA47-9164-AB7AB7128F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11" y="1600439"/>
            <a:ext cx="4840196" cy="525756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43A5266-329F-3BC9-D1C1-4104CCB86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1" y="288925"/>
            <a:ext cx="6984601" cy="1213143"/>
          </a:xfrm>
        </p:spPr>
        <p:txBody>
          <a:bodyPr>
            <a:noAutofit/>
          </a:bodyPr>
          <a:lstStyle/>
          <a:p>
            <a:r>
              <a:rPr lang="nl-NL" sz="3200" dirty="0"/>
              <a:t>ROSA Ketenprocesmodel </a:t>
            </a:r>
            <a:br>
              <a:rPr lang="nl-NL" sz="3200" dirty="0"/>
            </a:br>
            <a:r>
              <a:rPr lang="nl-NL" sz="3200" dirty="0"/>
              <a:t>Toetsen en examineren </a:t>
            </a:r>
            <a:br>
              <a:rPr lang="nl-NL" sz="3200" dirty="0"/>
            </a:br>
            <a:r>
              <a:rPr lang="nl-NL" sz="3200" dirty="0"/>
              <a:t>(in context) en (per rol)- NIEUW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5B2A8CFD-ECE1-4A1E-DF3E-580BF8407420}"/>
              </a:ext>
            </a:extLst>
          </p:cNvPr>
          <p:cNvSpPr txBox="1"/>
          <p:nvPr/>
        </p:nvSpPr>
        <p:spPr>
          <a:xfrm>
            <a:off x="7217510" y="132312"/>
            <a:ext cx="452849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nl-NL" sz="1200" b="1" dirty="0">
                <a:solidFill>
                  <a:schemeClr val="accent3">
                    <a:lumMod val="50000"/>
                  </a:schemeClr>
                </a:solidFill>
              </a:rPr>
              <a:t>Wijzigingen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200" b="1" dirty="0">
                <a:solidFill>
                  <a:schemeClr val="accent3">
                    <a:lumMod val="50000"/>
                  </a:schemeClr>
                </a:solidFill>
              </a:rPr>
              <a:t>Object “Toetsresultaat” hernoemd tot </a:t>
            </a:r>
            <a:br>
              <a:rPr lang="nl-NL" sz="12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nl-NL" sz="1200" b="1" dirty="0">
                <a:solidFill>
                  <a:schemeClr val="accent3">
                    <a:lumMod val="50000"/>
                  </a:schemeClr>
                </a:solidFill>
              </a:rPr>
              <a:t>“Uitkomst van </a:t>
            </a:r>
            <a:r>
              <a:rPr lang="nl-NL" sz="1200" b="1" dirty="0" err="1">
                <a:solidFill>
                  <a:schemeClr val="accent3">
                    <a:lumMod val="50000"/>
                  </a:schemeClr>
                </a:solidFill>
              </a:rPr>
              <a:t>toetsactiviteit</a:t>
            </a:r>
            <a:r>
              <a:rPr lang="nl-NL" sz="1200" b="1" dirty="0">
                <a:solidFill>
                  <a:schemeClr val="accent3">
                    <a:lumMod val="50000"/>
                  </a:schemeClr>
                </a:solidFill>
              </a:rPr>
              <a:t>”.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200" b="1" dirty="0">
                <a:solidFill>
                  <a:schemeClr val="accent3">
                    <a:lumMod val="50000"/>
                  </a:schemeClr>
                </a:solidFill>
              </a:rPr>
              <a:t>Ketenprocesstap “Beoordelen toetsafname” hernoemd tot “Evalueren </a:t>
            </a:r>
            <a:r>
              <a:rPr lang="nl-NL" sz="1200" b="1" dirty="0" err="1">
                <a:solidFill>
                  <a:schemeClr val="accent3">
                    <a:lumMod val="50000"/>
                  </a:schemeClr>
                </a:solidFill>
              </a:rPr>
              <a:t>Toetsafnameproces</a:t>
            </a:r>
            <a:r>
              <a:rPr lang="nl-NL" sz="1200" b="1" dirty="0">
                <a:solidFill>
                  <a:schemeClr val="accent3">
                    <a:lumMod val="50000"/>
                  </a:schemeClr>
                </a:solidFill>
              </a:rPr>
              <a:t>”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3">
                    <a:lumMod val="50000"/>
                  </a:schemeClr>
                </a:solidFill>
              </a:rPr>
              <a:t>Relatie van “Uitkomst van </a:t>
            </a:r>
            <a:r>
              <a:rPr lang="nl-NL" sz="1200" dirty="0" err="1">
                <a:solidFill>
                  <a:schemeClr val="accent3">
                    <a:lumMod val="50000"/>
                  </a:schemeClr>
                </a:solidFill>
              </a:rPr>
              <a:t>toetsactiviteit</a:t>
            </a:r>
            <a:r>
              <a:rPr lang="nl-NL" sz="1200" dirty="0">
                <a:solidFill>
                  <a:schemeClr val="accent3">
                    <a:lumMod val="50000"/>
                  </a:schemeClr>
                </a:solidFill>
              </a:rPr>
              <a:t>” naar “Vaststellen normering” als invoer (Read) toegevoegd.</a:t>
            </a: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D07567E7-9D95-781D-2980-4863C054E10E}"/>
              </a:ext>
            </a:extLst>
          </p:cNvPr>
          <p:cNvSpPr/>
          <p:nvPr/>
        </p:nvSpPr>
        <p:spPr>
          <a:xfrm>
            <a:off x="3997305" y="3689220"/>
            <a:ext cx="892329" cy="459268"/>
          </a:xfrm>
          <a:prstGeom prst="rect">
            <a:avLst/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0C17DFAC-1340-6B9F-4CD9-753774786A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5769" y="1600439"/>
            <a:ext cx="6233962" cy="5270399"/>
          </a:xfrm>
          <a:prstGeom prst="rect">
            <a:avLst/>
          </a:prstGeom>
        </p:spPr>
      </p:pic>
      <p:sp>
        <p:nvSpPr>
          <p:cNvPr id="11" name="Rechthoek 10">
            <a:extLst>
              <a:ext uri="{FF2B5EF4-FFF2-40B4-BE49-F238E27FC236}">
                <a16:creationId xmlns:a16="http://schemas.microsoft.com/office/drawing/2014/main" id="{42A3BCDD-BF7A-32CB-CB07-8DECAC5BF6AB}"/>
              </a:ext>
            </a:extLst>
          </p:cNvPr>
          <p:cNvSpPr/>
          <p:nvPr/>
        </p:nvSpPr>
        <p:spPr>
          <a:xfrm>
            <a:off x="8461823" y="5930302"/>
            <a:ext cx="739929" cy="316494"/>
          </a:xfrm>
          <a:prstGeom prst="rect">
            <a:avLst/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7D4CA334-3E23-3A42-6FAD-13360BF5DEE2}"/>
              </a:ext>
            </a:extLst>
          </p:cNvPr>
          <p:cNvSpPr/>
          <p:nvPr/>
        </p:nvSpPr>
        <p:spPr>
          <a:xfrm>
            <a:off x="7314812" y="6523865"/>
            <a:ext cx="739929" cy="316494"/>
          </a:xfrm>
          <a:prstGeom prst="rect">
            <a:avLst/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1516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B945CD-BFBC-29D4-DCB2-F0F28092EC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54457A57-A5A4-6E3D-3DCE-BE107369A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086" y="0"/>
            <a:ext cx="8672915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FD745F6B-E18A-B72A-9981-00B0F9B6C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2" y="288925"/>
            <a:ext cx="3188874" cy="2906662"/>
          </a:xfrm>
        </p:spPr>
        <p:txBody>
          <a:bodyPr>
            <a:noAutofit/>
          </a:bodyPr>
          <a:lstStyle/>
          <a:p>
            <a:r>
              <a:rPr lang="nl-NL" sz="3200" dirty="0"/>
              <a:t>ROSA Ketenproces-model </a:t>
            </a:r>
            <a:br>
              <a:rPr lang="nl-NL" sz="3200" dirty="0"/>
            </a:br>
            <a:r>
              <a:rPr lang="nl-NL" sz="3200" dirty="0"/>
              <a:t>Toetsen en examineren </a:t>
            </a:r>
            <a:br>
              <a:rPr lang="nl-NL" sz="3200" dirty="0"/>
            </a:br>
            <a:r>
              <a:rPr lang="nl-NL" sz="3200" dirty="0"/>
              <a:t>(informatie-model)- NIEUW</a:t>
            </a:r>
          </a:p>
        </p:txBody>
      </p:sp>
      <p:sp>
        <p:nvSpPr>
          <p:cNvPr id="14" name="Tekstvak 13">
            <a:extLst>
              <a:ext uri="{FF2B5EF4-FFF2-40B4-BE49-F238E27FC236}">
                <a16:creationId xmlns:a16="http://schemas.microsoft.com/office/drawing/2014/main" id="{0280768A-1415-425A-7455-41BA84FE00E8}"/>
              </a:ext>
            </a:extLst>
          </p:cNvPr>
          <p:cNvSpPr txBox="1"/>
          <p:nvPr/>
        </p:nvSpPr>
        <p:spPr>
          <a:xfrm>
            <a:off x="1" y="3202771"/>
            <a:ext cx="34169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nl-NL" sz="1200" b="1" dirty="0">
                <a:solidFill>
                  <a:schemeClr val="accent3">
                    <a:lumMod val="50000"/>
                  </a:schemeClr>
                </a:solidFill>
              </a:rPr>
              <a:t>Wijzigingen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200" b="1" dirty="0">
                <a:solidFill>
                  <a:schemeClr val="accent3">
                    <a:lumMod val="50000"/>
                  </a:schemeClr>
                </a:solidFill>
              </a:rPr>
              <a:t>Object “Toetsresultaat” hernoemd tot </a:t>
            </a:r>
            <a:br>
              <a:rPr lang="nl-NL" sz="1200" b="1" dirty="0">
                <a:solidFill>
                  <a:schemeClr val="accent3">
                    <a:lumMod val="50000"/>
                  </a:schemeClr>
                </a:solidFill>
              </a:rPr>
            </a:br>
            <a:r>
              <a:rPr lang="nl-NL" sz="1200" b="1" dirty="0">
                <a:solidFill>
                  <a:schemeClr val="accent3">
                    <a:lumMod val="50000"/>
                  </a:schemeClr>
                </a:solidFill>
              </a:rPr>
              <a:t>“Uitkomst van </a:t>
            </a:r>
            <a:r>
              <a:rPr lang="nl-NL" sz="1200" b="1" dirty="0" err="1">
                <a:solidFill>
                  <a:schemeClr val="accent3">
                    <a:lumMod val="50000"/>
                  </a:schemeClr>
                </a:solidFill>
              </a:rPr>
              <a:t>toetsactiviteit</a:t>
            </a:r>
            <a:r>
              <a:rPr lang="nl-NL" sz="1200" b="1" dirty="0">
                <a:solidFill>
                  <a:schemeClr val="accent3">
                    <a:lumMod val="50000"/>
                  </a:schemeClr>
                </a:solidFill>
              </a:rPr>
              <a:t>”.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3">
                    <a:lumMod val="50000"/>
                  </a:schemeClr>
                </a:solidFill>
              </a:rPr>
              <a:t>Ketenprocesstap “Beoordelen toetsafname” hernoemd tot “Evalueren </a:t>
            </a:r>
            <a:r>
              <a:rPr lang="nl-NL" sz="1200" dirty="0" err="1">
                <a:solidFill>
                  <a:schemeClr val="accent3">
                    <a:lumMod val="50000"/>
                  </a:schemeClr>
                </a:solidFill>
              </a:rPr>
              <a:t>Toetsafnameproces</a:t>
            </a:r>
            <a:r>
              <a:rPr lang="nl-NL" sz="1200" dirty="0">
                <a:solidFill>
                  <a:schemeClr val="accent3">
                    <a:lumMod val="50000"/>
                  </a:schemeClr>
                </a:solidFill>
              </a:rPr>
              <a:t>”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accent3">
                    <a:lumMod val="50000"/>
                  </a:schemeClr>
                </a:solidFill>
              </a:rPr>
              <a:t>Relatie van “Uitkomst van </a:t>
            </a:r>
            <a:r>
              <a:rPr lang="nl-NL" sz="1200" dirty="0" err="1">
                <a:solidFill>
                  <a:schemeClr val="accent3">
                    <a:lumMod val="50000"/>
                  </a:schemeClr>
                </a:solidFill>
              </a:rPr>
              <a:t>toetsactiviteit</a:t>
            </a:r>
            <a:r>
              <a:rPr lang="nl-NL" sz="1200" dirty="0">
                <a:solidFill>
                  <a:schemeClr val="accent3">
                    <a:lumMod val="50000"/>
                  </a:schemeClr>
                </a:solidFill>
              </a:rPr>
              <a:t>” naar “Vaststellen normering” als invoer (Read) toegevoegd.</a:t>
            </a: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90019FD8-1BCE-4376-4796-51DF3FF086EB}"/>
              </a:ext>
            </a:extLst>
          </p:cNvPr>
          <p:cNvSpPr/>
          <p:nvPr/>
        </p:nvSpPr>
        <p:spPr>
          <a:xfrm>
            <a:off x="9753213" y="2889534"/>
            <a:ext cx="972000" cy="468000"/>
          </a:xfrm>
          <a:prstGeom prst="rect">
            <a:avLst/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16D426A0-D526-BF1E-A52B-49FC87A736C3}"/>
              </a:ext>
            </a:extLst>
          </p:cNvPr>
          <p:cNvSpPr/>
          <p:nvPr/>
        </p:nvSpPr>
        <p:spPr>
          <a:xfrm>
            <a:off x="9241007" y="3489159"/>
            <a:ext cx="998206" cy="533526"/>
          </a:xfrm>
          <a:prstGeom prst="rect">
            <a:avLst/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6" name="Rechthoek 15">
            <a:extLst>
              <a:ext uri="{FF2B5EF4-FFF2-40B4-BE49-F238E27FC236}">
                <a16:creationId xmlns:a16="http://schemas.microsoft.com/office/drawing/2014/main" id="{91EC8BF8-D33A-FCFB-4407-AC14AC3A8716}"/>
              </a:ext>
            </a:extLst>
          </p:cNvPr>
          <p:cNvSpPr/>
          <p:nvPr/>
        </p:nvSpPr>
        <p:spPr>
          <a:xfrm>
            <a:off x="9574151" y="2580816"/>
            <a:ext cx="739929" cy="468000"/>
          </a:xfrm>
          <a:prstGeom prst="rect">
            <a:avLst/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838002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9A20F79-75FA-B848-BD4A-FD3982E8A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2" y="908050"/>
            <a:ext cx="7657017" cy="576734"/>
          </a:xfrm>
        </p:spPr>
        <p:txBody>
          <a:bodyPr>
            <a:normAutofit fontScale="90000"/>
          </a:bodyPr>
          <a:lstStyle/>
          <a:p>
            <a:r>
              <a:rPr lang="nl-NL" dirty="0"/>
              <a:t>Informatieobject </a:t>
            </a:r>
            <a:br>
              <a:rPr lang="nl-NL" dirty="0"/>
            </a:br>
            <a:r>
              <a:rPr lang="nl-NL" dirty="0"/>
              <a:t>“Uitkomst van </a:t>
            </a:r>
            <a:r>
              <a:rPr lang="nl-NL" dirty="0" err="1"/>
              <a:t>toetsactiviteit</a:t>
            </a:r>
            <a:r>
              <a:rPr lang="nl-NL" dirty="0"/>
              <a:t>”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4E6F056-4B43-F811-31FD-FCAC9AB39E5A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rcRect b="7596"/>
          <a:stretch>
            <a:fillRect/>
          </a:stretch>
        </p:blipFill>
        <p:spPr>
          <a:xfrm>
            <a:off x="330212" y="1563868"/>
            <a:ext cx="6152007" cy="2043531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F7114C5B-28EA-CD7E-10B6-15F5EC457D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35" r="1" b="55376"/>
          <a:stretch>
            <a:fillRect/>
          </a:stretch>
        </p:blipFill>
        <p:spPr>
          <a:xfrm>
            <a:off x="1177856" y="3607399"/>
            <a:ext cx="6152007" cy="1309239"/>
          </a:xfrm>
          <a:prstGeom prst="rect">
            <a:avLst/>
          </a:prstGeom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63F62F34-633E-C2A0-D281-1094E7B1E37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7486"/>
          <a:stretch>
            <a:fillRect/>
          </a:stretch>
        </p:blipFill>
        <p:spPr>
          <a:xfrm>
            <a:off x="1167493" y="4959802"/>
            <a:ext cx="5082980" cy="1848900"/>
          </a:xfrm>
          <a:prstGeom prst="rect">
            <a:avLst/>
          </a:prstGeom>
        </p:spPr>
      </p:pic>
      <p:sp>
        <p:nvSpPr>
          <p:cNvPr id="7" name="Rechthoek 6">
            <a:extLst>
              <a:ext uri="{FF2B5EF4-FFF2-40B4-BE49-F238E27FC236}">
                <a16:creationId xmlns:a16="http://schemas.microsoft.com/office/drawing/2014/main" id="{B9C42AD4-2FCF-46D2-CC92-4C520E2BB6EA}"/>
              </a:ext>
            </a:extLst>
          </p:cNvPr>
          <p:cNvSpPr/>
          <p:nvPr/>
        </p:nvSpPr>
        <p:spPr>
          <a:xfrm>
            <a:off x="2251538" y="2237532"/>
            <a:ext cx="4241697" cy="241262"/>
          </a:xfrm>
          <a:prstGeom prst="rect">
            <a:avLst/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Tekstballon: rechthoek 9">
            <a:extLst>
              <a:ext uri="{FF2B5EF4-FFF2-40B4-BE49-F238E27FC236}">
                <a16:creationId xmlns:a16="http://schemas.microsoft.com/office/drawing/2014/main" id="{F5D84979-B7B9-C224-0D0D-765C7F9FAD77}"/>
              </a:ext>
            </a:extLst>
          </p:cNvPr>
          <p:cNvSpPr/>
          <p:nvPr/>
        </p:nvSpPr>
        <p:spPr>
          <a:xfrm>
            <a:off x="2584144" y="4928792"/>
            <a:ext cx="3676694" cy="1705090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3" name="Tekstballon: rechthoek 12">
            <a:extLst>
              <a:ext uri="{FF2B5EF4-FFF2-40B4-BE49-F238E27FC236}">
                <a16:creationId xmlns:a16="http://schemas.microsoft.com/office/drawing/2014/main" id="{0C660FAF-A044-6B40-954E-0E2E856725E4}"/>
              </a:ext>
            </a:extLst>
          </p:cNvPr>
          <p:cNvSpPr/>
          <p:nvPr/>
        </p:nvSpPr>
        <p:spPr>
          <a:xfrm>
            <a:off x="7667124" y="4804417"/>
            <a:ext cx="4096889" cy="1145533"/>
          </a:xfrm>
          <a:prstGeom prst="wedgeRectCallout">
            <a:avLst>
              <a:gd name="adj1" fmla="val -83856"/>
              <a:gd name="adj2" fmla="val 10554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</a:rPr>
              <a:t>Wijziging 3. Alle overige views nalopen </a:t>
            </a:r>
            <a:br>
              <a:rPr lang="nl-NL" sz="1400" dirty="0">
                <a:solidFill>
                  <a:schemeClr val="tx1"/>
                </a:solidFill>
              </a:rPr>
            </a:br>
            <a:r>
              <a:rPr lang="nl-NL" sz="1400" u="sng" dirty="0">
                <a:solidFill>
                  <a:schemeClr val="tx1"/>
                </a:solidFill>
              </a:rPr>
              <a:t>Stappenplan per view</a:t>
            </a:r>
            <a:endParaRPr lang="nl-NL" sz="1400" dirty="0">
              <a:solidFill>
                <a:schemeClr val="tx1"/>
              </a:solidFill>
            </a:endParaRP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chemeClr val="tx1"/>
                </a:solidFill>
              </a:rPr>
              <a:t>Vakje van object passend maken voor tekst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chemeClr val="tx1"/>
                </a:solidFill>
              </a:rPr>
              <a:t>Nieuwe relatie toevoegen (=zichtbaar maken) als beide objecten in het view zitten</a:t>
            </a:r>
          </a:p>
        </p:txBody>
      </p:sp>
      <p:sp>
        <p:nvSpPr>
          <p:cNvPr id="15" name="Rechthoek 14">
            <a:extLst>
              <a:ext uri="{FF2B5EF4-FFF2-40B4-BE49-F238E27FC236}">
                <a16:creationId xmlns:a16="http://schemas.microsoft.com/office/drawing/2014/main" id="{6910C9AD-A189-1E04-3F09-F2FE41DC7EC7}"/>
              </a:ext>
            </a:extLst>
          </p:cNvPr>
          <p:cNvSpPr/>
          <p:nvPr/>
        </p:nvSpPr>
        <p:spPr>
          <a:xfrm>
            <a:off x="2262554" y="2521580"/>
            <a:ext cx="4241697" cy="241262"/>
          </a:xfrm>
          <a:prstGeom prst="rect">
            <a:avLst/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EDB7B562-F1DB-62FA-CEDE-115833FBC12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8018" y="152160"/>
            <a:ext cx="4014667" cy="1411708"/>
          </a:xfrm>
          <a:prstGeom prst="rect">
            <a:avLst/>
          </a:prstGeom>
        </p:spPr>
      </p:pic>
      <p:sp>
        <p:nvSpPr>
          <p:cNvPr id="16" name="Rechthoek 15">
            <a:extLst>
              <a:ext uri="{FF2B5EF4-FFF2-40B4-BE49-F238E27FC236}">
                <a16:creationId xmlns:a16="http://schemas.microsoft.com/office/drawing/2014/main" id="{60B28CCD-09C8-4796-D7A1-0BC7A040F668}"/>
              </a:ext>
            </a:extLst>
          </p:cNvPr>
          <p:cNvSpPr/>
          <p:nvPr/>
        </p:nvSpPr>
        <p:spPr>
          <a:xfrm>
            <a:off x="2648036" y="6027779"/>
            <a:ext cx="3564000" cy="148903"/>
          </a:xfrm>
          <a:prstGeom prst="rect">
            <a:avLst/>
          </a:prstGeom>
          <a:noFill/>
          <a:ln w="28575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32041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4D5463-A23F-7907-1E67-C0B579A19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22DC0C-928A-8B7B-7D75-143ECBADBD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2" y="908050"/>
            <a:ext cx="7557865" cy="576734"/>
          </a:xfrm>
        </p:spPr>
        <p:txBody>
          <a:bodyPr>
            <a:normAutofit fontScale="90000"/>
          </a:bodyPr>
          <a:lstStyle/>
          <a:p>
            <a:r>
              <a:rPr lang="nl-NL" dirty="0"/>
              <a:t>Ketenprocesstap “Evalueren </a:t>
            </a:r>
            <a:r>
              <a:rPr lang="nl-NL" dirty="0" err="1"/>
              <a:t>Toetsafnameproces</a:t>
            </a:r>
            <a:r>
              <a:rPr lang="nl-NL" dirty="0"/>
              <a:t>”</a:t>
            </a:r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3DD9C16C-AFC0-3EC8-7B87-1CEE2DE68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6381" y="113449"/>
            <a:ext cx="3943057" cy="1495642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7285CE00-946B-DB8E-7AAA-DD1200E892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12" y="1694364"/>
            <a:ext cx="9583487" cy="2391109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D6CE6ED5-AA48-7920-54E3-4894536687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2364" y="4149950"/>
            <a:ext cx="4491000" cy="1872000"/>
          </a:xfrm>
          <a:prstGeom prst="rect">
            <a:avLst/>
          </a:prstGeom>
        </p:spPr>
      </p:pic>
      <p:sp>
        <p:nvSpPr>
          <p:cNvPr id="14" name="Tekstballon: rechthoek 13">
            <a:extLst>
              <a:ext uri="{FF2B5EF4-FFF2-40B4-BE49-F238E27FC236}">
                <a16:creationId xmlns:a16="http://schemas.microsoft.com/office/drawing/2014/main" id="{275477D0-9F86-9EE3-18A5-2715C28251F6}"/>
              </a:ext>
            </a:extLst>
          </p:cNvPr>
          <p:cNvSpPr/>
          <p:nvPr/>
        </p:nvSpPr>
        <p:spPr>
          <a:xfrm>
            <a:off x="6519715" y="4417840"/>
            <a:ext cx="2857368" cy="375507"/>
          </a:xfrm>
          <a:prstGeom prst="wedgeRectCallout">
            <a:avLst>
              <a:gd name="adj1" fmla="val -65700"/>
              <a:gd name="adj2" fmla="val -26115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</a:rPr>
              <a:t>Wijziging 1. Overige views nalopen </a:t>
            </a:r>
            <a:br>
              <a:rPr lang="nl-NL" sz="1400" dirty="0">
                <a:solidFill>
                  <a:schemeClr val="tx1"/>
                </a:solidFill>
              </a:rPr>
            </a:br>
            <a:r>
              <a:rPr lang="nl-NL" sz="1400" dirty="0">
                <a:solidFill>
                  <a:schemeClr val="tx1"/>
                </a:solidFill>
              </a:rPr>
              <a:t>(of tekst past in vakje)</a:t>
            </a:r>
          </a:p>
        </p:txBody>
      </p:sp>
      <p:sp>
        <p:nvSpPr>
          <p:cNvPr id="16" name="Tekstballon: rechthoek 15">
            <a:extLst>
              <a:ext uri="{FF2B5EF4-FFF2-40B4-BE49-F238E27FC236}">
                <a16:creationId xmlns:a16="http://schemas.microsoft.com/office/drawing/2014/main" id="{5186DDFB-F158-6003-2829-04C5B8625819}"/>
              </a:ext>
            </a:extLst>
          </p:cNvPr>
          <p:cNvSpPr/>
          <p:nvPr/>
        </p:nvSpPr>
        <p:spPr>
          <a:xfrm>
            <a:off x="3487527" y="4242582"/>
            <a:ext cx="2376000" cy="726025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9789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B5C1ED-1FE6-21DC-FAD8-66BB86F511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Tijdelijke aanduiding voor inhoud 11">
            <a:extLst>
              <a:ext uri="{FF2B5EF4-FFF2-40B4-BE49-F238E27FC236}">
                <a16:creationId xmlns:a16="http://schemas.microsoft.com/office/drawing/2014/main" id="{0A72643A-8110-5AC4-624E-5E6FB123B845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330212" y="1561903"/>
            <a:ext cx="7158243" cy="298601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C6C6BA79-270E-224D-1A4F-4415B1C888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2" y="908050"/>
            <a:ext cx="7657017" cy="576734"/>
          </a:xfrm>
        </p:spPr>
        <p:txBody>
          <a:bodyPr>
            <a:normAutofit fontScale="90000"/>
          </a:bodyPr>
          <a:lstStyle/>
          <a:p>
            <a:r>
              <a:rPr lang="nl-NL" dirty="0"/>
              <a:t>Model </a:t>
            </a:r>
            <a:r>
              <a:rPr lang="nl-NL" dirty="0">
                <a:hlinkClick r:id="rId4"/>
              </a:rPr>
              <a:t>“Toetsen en examineren (in detail)”</a:t>
            </a:r>
            <a:endParaRPr lang="nl-NL" dirty="0"/>
          </a:p>
        </p:txBody>
      </p:sp>
      <p:sp>
        <p:nvSpPr>
          <p:cNvPr id="10" name="Tekstballon: rechthoek 9">
            <a:extLst>
              <a:ext uri="{FF2B5EF4-FFF2-40B4-BE49-F238E27FC236}">
                <a16:creationId xmlns:a16="http://schemas.microsoft.com/office/drawing/2014/main" id="{1D26D327-9B51-A0AE-DFD2-49C2DD7ADD97}"/>
              </a:ext>
            </a:extLst>
          </p:cNvPr>
          <p:cNvSpPr/>
          <p:nvPr/>
        </p:nvSpPr>
        <p:spPr>
          <a:xfrm>
            <a:off x="330212" y="3931713"/>
            <a:ext cx="7158243" cy="576734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3" name="Tekstballon: rechthoek 12">
            <a:extLst>
              <a:ext uri="{FF2B5EF4-FFF2-40B4-BE49-F238E27FC236}">
                <a16:creationId xmlns:a16="http://schemas.microsoft.com/office/drawing/2014/main" id="{A48843DC-33A8-37DD-D825-B018A848201F}"/>
              </a:ext>
            </a:extLst>
          </p:cNvPr>
          <p:cNvSpPr/>
          <p:nvPr/>
        </p:nvSpPr>
        <p:spPr>
          <a:xfrm>
            <a:off x="7633098" y="1579977"/>
            <a:ext cx="4436982" cy="1347706"/>
          </a:xfrm>
          <a:prstGeom prst="wedgeRectCallout">
            <a:avLst>
              <a:gd name="adj1" fmla="val -52167"/>
              <a:gd name="adj2" fmla="val 151192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r>
              <a:rPr lang="nl-NL" sz="1200" dirty="0">
                <a:solidFill>
                  <a:schemeClr val="tx1"/>
                </a:solidFill>
              </a:rPr>
              <a:t>Wijziging 3. Modelpagina’s  nalopen</a:t>
            </a:r>
            <a:br>
              <a:rPr lang="nl-NL" sz="1200" dirty="0">
                <a:solidFill>
                  <a:schemeClr val="tx1"/>
                </a:solidFill>
              </a:rPr>
            </a:br>
            <a:r>
              <a:rPr lang="nl-NL" sz="1200" u="sng" dirty="0">
                <a:solidFill>
                  <a:schemeClr val="tx1"/>
                </a:solidFill>
              </a:rPr>
              <a:t>Stappenplan per view</a:t>
            </a:r>
            <a:endParaRPr lang="nl-NL" sz="1200" dirty="0">
              <a:solidFill>
                <a:schemeClr val="tx1"/>
              </a:solidFill>
            </a:endParaRP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tx1"/>
                </a:solidFill>
              </a:rPr>
              <a:t>Zoek naar tekst ‘toetsresultaat’ en pas eventueel de tekst aan.</a:t>
            </a:r>
          </a:p>
          <a:p>
            <a:pPr marL="176213" indent="-176213">
              <a:lnSpc>
                <a:spcPts val="1100"/>
              </a:lnSpc>
              <a:buFont typeface="Arial" panose="020B0604020202020204" pitchFamily="34" charset="0"/>
              <a:buChar char="•"/>
            </a:pPr>
            <a:r>
              <a:rPr lang="nl-NL" sz="1200" dirty="0">
                <a:solidFill>
                  <a:schemeClr val="tx1"/>
                </a:solidFill>
              </a:rPr>
              <a:t>Hier wordt de tekst:</a:t>
            </a:r>
            <a:br>
              <a:rPr lang="nl-NL" sz="1200" dirty="0">
                <a:solidFill>
                  <a:schemeClr val="tx1"/>
                </a:solidFill>
              </a:rPr>
            </a:br>
            <a:r>
              <a:rPr lang="nl-NL" sz="1200" dirty="0">
                <a:solidFill>
                  <a:schemeClr val="tx1"/>
                </a:solidFill>
              </a:rPr>
              <a:t>“</a:t>
            </a:r>
            <a:r>
              <a:rPr lang="nl-NL" sz="1200" b="1" dirty="0">
                <a:solidFill>
                  <a:schemeClr val="tx1"/>
                </a:solidFill>
              </a:rPr>
              <a:t>Een Toetsresultaat </a:t>
            </a:r>
            <a:r>
              <a:rPr lang="nl-NL" sz="1200" b="1">
                <a:solidFill>
                  <a:schemeClr val="tx1"/>
                </a:solidFill>
              </a:rPr>
              <a:t>is specialisatie van een </a:t>
            </a:r>
            <a:r>
              <a:rPr lang="nl-NL" sz="1200" b="1" dirty="0">
                <a:solidFill>
                  <a:schemeClr val="tx1"/>
                </a:solidFill>
              </a:rPr>
              <a:t>Onderwijsresultaat.</a:t>
            </a:r>
            <a:r>
              <a:rPr lang="nl-NL" sz="1200" dirty="0">
                <a:solidFill>
                  <a:schemeClr val="tx1"/>
                </a:solidFill>
              </a:rPr>
              <a:t> Als een toets onderdeel van een examen is dan worden </a:t>
            </a:r>
            <a:r>
              <a:rPr lang="nl-NL" sz="1200">
                <a:solidFill>
                  <a:schemeClr val="tx1"/>
                </a:solidFill>
              </a:rPr>
              <a:t>de toetsresultaten </a:t>
            </a:r>
            <a:r>
              <a:rPr lang="nl-NL" sz="1200" dirty="0">
                <a:solidFill>
                  <a:schemeClr val="tx1"/>
                </a:solidFill>
              </a:rPr>
              <a:t>meegenomen in het bepalen van de examenuitslag.” </a:t>
            </a:r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338538CB-AFBC-199A-2E5F-326E362E56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0212" y="4643106"/>
            <a:ext cx="9963397" cy="2094578"/>
          </a:xfrm>
          <a:prstGeom prst="rect">
            <a:avLst/>
          </a:prstGeom>
        </p:spPr>
      </p:pic>
      <p:sp>
        <p:nvSpPr>
          <p:cNvPr id="23" name="Tekstballon: rechthoek 22">
            <a:extLst>
              <a:ext uri="{FF2B5EF4-FFF2-40B4-BE49-F238E27FC236}">
                <a16:creationId xmlns:a16="http://schemas.microsoft.com/office/drawing/2014/main" id="{71986D74-3B7F-963F-85BC-100438AC653E}"/>
              </a:ext>
            </a:extLst>
          </p:cNvPr>
          <p:cNvSpPr/>
          <p:nvPr/>
        </p:nvSpPr>
        <p:spPr>
          <a:xfrm>
            <a:off x="7122695" y="5072376"/>
            <a:ext cx="3051208" cy="223721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25" name="Tekstballon: rechthoek 24">
            <a:extLst>
              <a:ext uri="{FF2B5EF4-FFF2-40B4-BE49-F238E27FC236}">
                <a16:creationId xmlns:a16="http://schemas.microsoft.com/office/drawing/2014/main" id="{E72C3621-A071-2558-F708-988A2FF7D61A}"/>
              </a:ext>
            </a:extLst>
          </p:cNvPr>
          <p:cNvSpPr/>
          <p:nvPr/>
        </p:nvSpPr>
        <p:spPr>
          <a:xfrm>
            <a:off x="10293609" y="3553326"/>
            <a:ext cx="1776470" cy="787667"/>
          </a:xfrm>
          <a:prstGeom prst="wedgeRectCallout">
            <a:avLst>
              <a:gd name="adj1" fmla="val -55522"/>
              <a:gd name="adj2" fmla="val 16039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ts val="1100"/>
              </a:lnSpc>
            </a:pPr>
            <a:r>
              <a:rPr lang="nl-NL" sz="1200" dirty="0">
                <a:solidFill>
                  <a:schemeClr val="tx1"/>
                </a:solidFill>
              </a:rPr>
              <a:t>Hier wordt het einde van de zin:</a:t>
            </a:r>
            <a:br>
              <a:rPr lang="nl-NL" sz="1200" dirty="0">
                <a:solidFill>
                  <a:schemeClr val="tx1"/>
                </a:solidFill>
              </a:rPr>
            </a:br>
            <a:r>
              <a:rPr lang="nl-NL" sz="1200" dirty="0">
                <a:solidFill>
                  <a:schemeClr val="tx1"/>
                </a:solidFill>
              </a:rPr>
              <a:t>“… en op een eerlijke wijze tot </a:t>
            </a:r>
            <a:r>
              <a:rPr lang="nl-NL" sz="1200" b="1" dirty="0">
                <a:solidFill>
                  <a:schemeClr val="tx1"/>
                </a:solidFill>
              </a:rPr>
              <a:t>een gemaakte toets </a:t>
            </a:r>
            <a:r>
              <a:rPr lang="nl-NL" sz="1200" dirty="0">
                <a:solidFill>
                  <a:schemeClr val="tx1"/>
                </a:solidFill>
              </a:rPr>
              <a:t>komen.” </a:t>
            </a:r>
          </a:p>
        </p:txBody>
      </p:sp>
      <p:sp>
        <p:nvSpPr>
          <p:cNvPr id="27" name="Tekstballon: rechthoek 26">
            <a:extLst>
              <a:ext uri="{FF2B5EF4-FFF2-40B4-BE49-F238E27FC236}">
                <a16:creationId xmlns:a16="http://schemas.microsoft.com/office/drawing/2014/main" id="{C20D14F7-3A17-95FB-3DAF-3CA5CA03A290}"/>
              </a:ext>
            </a:extLst>
          </p:cNvPr>
          <p:cNvSpPr/>
          <p:nvPr/>
        </p:nvSpPr>
        <p:spPr>
          <a:xfrm>
            <a:off x="1796716" y="5801510"/>
            <a:ext cx="8136555" cy="223721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29" name="Tekstballon: rechthoek 28">
            <a:extLst>
              <a:ext uri="{FF2B5EF4-FFF2-40B4-BE49-F238E27FC236}">
                <a16:creationId xmlns:a16="http://schemas.microsoft.com/office/drawing/2014/main" id="{784FC871-D087-F160-7AF6-70B87F1E523D}"/>
              </a:ext>
            </a:extLst>
          </p:cNvPr>
          <p:cNvSpPr/>
          <p:nvPr/>
        </p:nvSpPr>
        <p:spPr>
          <a:xfrm>
            <a:off x="10395284" y="4966636"/>
            <a:ext cx="1674796" cy="1866242"/>
          </a:xfrm>
          <a:prstGeom prst="wedgeRectCallout">
            <a:avLst>
              <a:gd name="adj1" fmla="val -74579"/>
              <a:gd name="adj2" fmla="val 97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>
              <a:lnSpc>
                <a:spcPts val="1100"/>
              </a:lnSpc>
            </a:pPr>
            <a:r>
              <a:rPr lang="nl-NL" sz="1200" dirty="0">
                <a:solidFill>
                  <a:schemeClr val="tx1"/>
                </a:solidFill>
              </a:rPr>
              <a:t>Hier worden de zinnen:</a:t>
            </a:r>
            <a:br>
              <a:rPr lang="nl-NL" sz="1200" dirty="0">
                <a:solidFill>
                  <a:schemeClr val="tx1"/>
                </a:solidFill>
              </a:rPr>
            </a:br>
            <a:r>
              <a:rPr lang="nl-NL" sz="1200" dirty="0">
                <a:solidFill>
                  <a:schemeClr val="tx1"/>
                </a:solidFill>
              </a:rPr>
              <a:t>Dit leidt tot een Normering die bij het beoordelen van het Toetsresultaat </a:t>
            </a:r>
            <a:r>
              <a:rPr lang="nl-NL" sz="1200">
                <a:solidFill>
                  <a:schemeClr val="tx1"/>
                </a:solidFill>
              </a:rPr>
              <a:t>gebruikt wordt. </a:t>
            </a:r>
            <a:r>
              <a:rPr lang="nl-NL" sz="1200" dirty="0">
                <a:solidFill>
                  <a:schemeClr val="tx1"/>
                </a:solidFill>
              </a:rPr>
              <a:t>Het daadwerkelijk beoordelen van </a:t>
            </a:r>
            <a:r>
              <a:rPr lang="nl-NL" sz="1200" b="1" dirty="0">
                <a:solidFill>
                  <a:schemeClr val="tx1"/>
                </a:solidFill>
              </a:rPr>
              <a:t>de uitkomsten van de </a:t>
            </a:r>
            <a:r>
              <a:rPr lang="nl-NL" sz="1200" b="1" dirty="0" err="1">
                <a:solidFill>
                  <a:schemeClr val="tx1"/>
                </a:solidFill>
              </a:rPr>
              <a:t>toetsactiviteit</a:t>
            </a:r>
            <a:r>
              <a:rPr lang="nl-NL" sz="1200" b="1" dirty="0">
                <a:solidFill>
                  <a:schemeClr val="tx1"/>
                </a:solidFill>
              </a:rPr>
              <a:t> </a:t>
            </a:r>
            <a:r>
              <a:rPr lang="nl-NL" sz="1200" dirty="0">
                <a:solidFill>
                  <a:schemeClr val="tx1"/>
                </a:solidFill>
              </a:rPr>
              <a:t>vindt plaats in ….” </a:t>
            </a:r>
          </a:p>
        </p:txBody>
      </p:sp>
      <p:sp>
        <p:nvSpPr>
          <p:cNvPr id="31" name="Tekstballon: rechthoek 30">
            <a:extLst>
              <a:ext uri="{FF2B5EF4-FFF2-40B4-BE49-F238E27FC236}">
                <a16:creationId xmlns:a16="http://schemas.microsoft.com/office/drawing/2014/main" id="{6679625C-02C9-BAF8-CFD3-105482A93EE6}"/>
              </a:ext>
            </a:extLst>
          </p:cNvPr>
          <p:cNvSpPr/>
          <p:nvPr/>
        </p:nvSpPr>
        <p:spPr>
          <a:xfrm>
            <a:off x="330212" y="6025231"/>
            <a:ext cx="5688000" cy="223721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4566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FBA7F0A-6652-0B53-D115-DD21817FE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892" y="908050"/>
            <a:ext cx="4922507" cy="2520950"/>
          </a:xfrm>
        </p:spPr>
        <p:txBody>
          <a:bodyPr>
            <a:noAutofit/>
          </a:bodyPr>
          <a:lstStyle/>
          <a:p>
            <a:r>
              <a:rPr lang="nl-NL" sz="3600" u="sng" dirty="0"/>
              <a:t>Discussie </a:t>
            </a:r>
            <a:br>
              <a:rPr lang="nl-NL" sz="3600" u="sng" dirty="0"/>
            </a:br>
            <a:r>
              <a:rPr lang="nl-NL" sz="3600" dirty="0"/>
              <a:t>ROSA Ketenprocesmodel Toetsen en examineren (in detail) - NIEUW</a:t>
            </a:r>
          </a:p>
        </p:txBody>
      </p:sp>
      <p:pic>
        <p:nvPicPr>
          <p:cNvPr id="12" name="Tijdelijke aanduiding voor inhoud 11">
            <a:extLst>
              <a:ext uri="{FF2B5EF4-FFF2-40B4-BE49-F238E27FC236}">
                <a16:creationId xmlns:a16="http://schemas.microsoft.com/office/drawing/2014/main" id="{1147463A-61D1-DE28-16E0-D9730859C27E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5111445" y="0"/>
            <a:ext cx="7080555" cy="6858000"/>
          </a:xfrm>
          <a:prstGeom prst="rect">
            <a:avLst/>
          </a:prstGeom>
        </p:spPr>
      </p:pic>
      <p:sp>
        <p:nvSpPr>
          <p:cNvPr id="4" name="Tekstballon: rechthoek 3">
            <a:extLst>
              <a:ext uri="{FF2B5EF4-FFF2-40B4-BE49-F238E27FC236}">
                <a16:creationId xmlns:a16="http://schemas.microsoft.com/office/drawing/2014/main" id="{5D6CA3FE-61C9-EF30-89BE-B8FD123D286D}"/>
              </a:ext>
            </a:extLst>
          </p:cNvPr>
          <p:cNvSpPr/>
          <p:nvPr/>
        </p:nvSpPr>
        <p:spPr>
          <a:xfrm>
            <a:off x="2420471" y="4145280"/>
            <a:ext cx="2617694" cy="1576701"/>
          </a:xfrm>
          <a:prstGeom prst="wedgeRectCallout">
            <a:avLst>
              <a:gd name="adj1" fmla="val 70411"/>
              <a:gd name="adj2" fmla="val 30631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1400"/>
              </a:lnSpc>
            </a:pPr>
            <a:r>
              <a:rPr lang="nl-NL" sz="1400" u="sng" dirty="0">
                <a:solidFill>
                  <a:schemeClr val="tx1"/>
                </a:solidFill>
              </a:rPr>
              <a:t>Vraag</a:t>
            </a:r>
          </a:p>
          <a:p>
            <a:pPr>
              <a:lnSpc>
                <a:spcPts val="1400"/>
              </a:lnSpc>
            </a:pPr>
            <a:r>
              <a:rPr lang="nl-NL" sz="1400" b="1" dirty="0">
                <a:solidFill>
                  <a:schemeClr val="tx1"/>
                </a:solidFill>
              </a:rPr>
              <a:t>Object “Aan-/afwezigheid” is invoer </a:t>
            </a:r>
            <a:r>
              <a:rPr lang="nl-NL" sz="1400" dirty="0">
                <a:solidFill>
                  <a:schemeClr val="tx1"/>
                </a:solidFill>
              </a:rPr>
              <a:t>(Read) voor ketenprocesstap “Evalueren </a:t>
            </a:r>
            <a:r>
              <a:rPr lang="nl-NL" sz="1400" dirty="0" err="1">
                <a:solidFill>
                  <a:schemeClr val="tx1"/>
                </a:solidFill>
              </a:rPr>
              <a:t>toetsafnameproces</a:t>
            </a:r>
            <a:r>
              <a:rPr lang="nl-NL" sz="1400" dirty="0">
                <a:solidFill>
                  <a:schemeClr val="tx1"/>
                </a:solidFill>
              </a:rPr>
              <a:t>”.</a:t>
            </a:r>
          </a:p>
          <a:p>
            <a:pPr marL="176213" indent="-176213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chemeClr val="tx1"/>
                </a:solidFill>
              </a:rPr>
              <a:t>Is dit correct? </a:t>
            </a:r>
          </a:p>
          <a:p>
            <a:pPr marL="176213" indent="-176213">
              <a:lnSpc>
                <a:spcPts val="1400"/>
              </a:lnSpc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chemeClr val="tx1"/>
                </a:solidFill>
              </a:rPr>
              <a:t>Zou het invoer en uitvoer (Read/Write) moeten zijn?</a:t>
            </a:r>
          </a:p>
        </p:txBody>
      </p:sp>
      <p:sp>
        <p:nvSpPr>
          <p:cNvPr id="14" name="Tekstballon: rechthoek 13">
            <a:extLst>
              <a:ext uri="{FF2B5EF4-FFF2-40B4-BE49-F238E27FC236}">
                <a16:creationId xmlns:a16="http://schemas.microsoft.com/office/drawing/2014/main" id="{91B69CB3-7610-D8FD-D370-2AF0527EED97}"/>
              </a:ext>
            </a:extLst>
          </p:cNvPr>
          <p:cNvSpPr/>
          <p:nvPr/>
        </p:nvSpPr>
        <p:spPr>
          <a:xfrm>
            <a:off x="1552980" y="5848578"/>
            <a:ext cx="3485185" cy="947452"/>
          </a:xfrm>
          <a:prstGeom prst="wedgeRectCallout">
            <a:avLst>
              <a:gd name="adj1" fmla="val 124906"/>
              <a:gd name="adj2" fmla="val 26894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1400"/>
              </a:lnSpc>
            </a:pPr>
            <a:r>
              <a:rPr lang="nl-NL" sz="1400" u="sng" dirty="0">
                <a:solidFill>
                  <a:schemeClr val="tx1"/>
                </a:solidFill>
              </a:rPr>
              <a:t>Vraag</a:t>
            </a:r>
          </a:p>
          <a:p>
            <a:pPr>
              <a:lnSpc>
                <a:spcPts val="1400"/>
              </a:lnSpc>
            </a:pPr>
            <a:r>
              <a:rPr lang="nl-NL" sz="1400" b="1" dirty="0">
                <a:solidFill>
                  <a:schemeClr val="tx1"/>
                </a:solidFill>
              </a:rPr>
              <a:t>Object “Beoordelingsplanning” verwijderen.</a:t>
            </a:r>
            <a:br>
              <a:rPr lang="nl-NL" sz="1400" b="1" dirty="0">
                <a:solidFill>
                  <a:schemeClr val="tx1"/>
                </a:solidFill>
              </a:rPr>
            </a:br>
            <a:r>
              <a:rPr lang="nl-NL" sz="1400" dirty="0">
                <a:solidFill>
                  <a:schemeClr val="tx1"/>
                </a:solidFill>
              </a:rPr>
              <a:t>(dit is onderdeel van Afnameplanning)</a:t>
            </a:r>
          </a:p>
          <a:p>
            <a:pPr>
              <a:lnSpc>
                <a:spcPts val="1400"/>
              </a:lnSpc>
            </a:pPr>
            <a:r>
              <a:rPr lang="nl-NL" sz="1400" dirty="0">
                <a:solidFill>
                  <a:schemeClr val="tx1"/>
                </a:solidFill>
              </a:rPr>
              <a:t>En “Afnameplanning” is invoer (Read) voor “Evalueren </a:t>
            </a:r>
            <a:r>
              <a:rPr lang="nl-NL" sz="1400" dirty="0" err="1">
                <a:solidFill>
                  <a:schemeClr val="tx1"/>
                </a:solidFill>
              </a:rPr>
              <a:t>toetsafnameproces</a:t>
            </a:r>
            <a:r>
              <a:rPr lang="nl-NL" sz="1400" dirty="0">
                <a:solidFill>
                  <a:schemeClr val="tx1"/>
                </a:solidFill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157751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48123E-FBFB-1855-7F22-D768D38C0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DB70C2-808C-85AD-08BC-17A8E4AD5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73" y="908049"/>
            <a:ext cx="3867214" cy="2520951"/>
          </a:xfrm>
        </p:spPr>
        <p:txBody>
          <a:bodyPr>
            <a:noAutofit/>
          </a:bodyPr>
          <a:lstStyle/>
          <a:p>
            <a:r>
              <a:rPr lang="nl-NL" sz="3600" u="sng" dirty="0"/>
              <a:t>Discussie </a:t>
            </a:r>
            <a:br>
              <a:rPr lang="nl-NL" sz="3600" u="sng" dirty="0"/>
            </a:br>
            <a:r>
              <a:rPr lang="nl-NL" sz="3600" dirty="0"/>
              <a:t>ROSA Ketenproces-model Toetsen en examineren (per rol) - NIEUW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A7C1E5EB-374C-FC54-8275-F3FFB703F6C0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4065224" y="-12648"/>
            <a:ext cx="8126777" cy="6870648"/>
          </a:xfrm>
          <a:prstGeom prst="rect">
            <a:avLst/>
          </a:prstGeom>
        </p:spPr>
      </p:pic>
      <p:sp>
        <p:nvSpPr>
          <p:cNvPr id="7" name="Tekstvak 6">
            <a:extLst>
              <a:ext uri="{FF2B5EF4-FFF2-40B4-BE49-F238E27FC236}">
                <a16:creationId xmlns:a16="http://schemas.microsoft.com/office/drawing/2014/main" id="{915A4E00-EC09-DBEE-2A9E-8F00E131D2E6}"/>
              </a:ext>
            </a:extLst>
          </p:cNvPr>
          <p:cNvSpPr txBox="1"/>
          <p:nvPr/>
        </p:nvSpPr>
        <p:spPr>
          <a:xfrm>
            <a:off x="214132" y="5274608"/>
            <a:ext cx="5305319" cy="1384995"/>
          </a:xfrm>
          <a:prstGeom prst="rect">
            <a:avLst/>
          </a:prstGeom>
          <a:solidFill>
            <a:srgbClr val="FFEDB3"/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nl-NL" sz="1400" b="1" u="sng">
                <a:solidFill>
                  <a:srgbClr val="FF0000"/>
                </a:solidFill>
              </a:rPr>
              <a:t>Foutcorrectie 3</a:t>
            </a:r>
            <a:endParaRPr lang="nl-NL" sz="1400" b="1" u="sng" dirty="0">
              <a:solidFill>
                <a:srgbClr val="FF0000"/>
              </a:solidFill>
            </a:endParaRP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400" dirty="0">
                <a:solidFill>
                  <a:srgbClr val="FF0000"/>
                </a:solidFill>
              </a:rPr>
              <a:t>De rol “Beoordelaar” past niet bij ketenprocesstap “Evalueren </a:t>
            </a:r>
            <a:r>
              <a:rPr lang="nl-NL" sz="1400" dirty="0" err="1">
                <a:solidFill>
                  <a:srgbClr val="FF0000"/>
                </a:solidFill>
              </a:rPr>
              <a:t>toetsafnameproces</a:t>
            </a:r>
            <a:r>
              <a:rPr lang="nl-NL" sz="1400" dirty="0">
                <a:solidFill>
                  <a:srgbClr val="FF0000"/>
                </a:solidFill>
              </a:rPr>
              <a:t>” (voorheen “Beoordelen toetsafname”); </a:t>
            </a:r>
            <a:br>
              <a:rPr lang="nl-NL" sz="1400" dirty="0">
                <a:solidFill>
                  <a:srgbClr val="FF0000"/>
                </a:solidFill>
              </a:rPr>
            </a:br>
            <a:r>
              <a:rPr lang="nl-NL" sz="1400" dirty="0">
                <a:solidFill>
                  <a:srgbClr val="FF0000"/>
                </a:solidFill>
              </a:rPr>
              <a:t>dit zou de nieuwe rol “Afnameleider” moeten zijn. </a:t>
            </a:r>
            <a:br>
              <a:rPr lang="nl-NL" sz="1400" dirty="0">
                <a:solidFill>
                  <a:srgbClr val="FF0000"/>
                </a:solidFill>
              </a:rPr>
            </a:br>
            <a:r>
              <a:rPr lang="nl-NL" sz="1400" dirty="0">
                <a:solidFill>
                  <a:srgbClr val="FF0000"/>
                </a:solidFill>
              </a:rPr>
              <a:t>Deze rol past wel bij </a:t>
            </a:r>
            <a:r>
              <a:rPr lang="nl-NL" sz="1400">
                <a:solidFill>
                  <a:srgbClr val="FF0000"/>
                </a:solidFill>
              </a:rPr>
              <a:t>toekomstige processtap </a:t>
            </a:r>
            <a:r>
              <a:rPr lang="nl-NL" sz="1400" dirty="0">
                <a:solidFill>
                  <a:srgbClr val="FF0000"/>
                </a:solidFill>
              </a:rPr>
              <a:t>“Beoordelen gemaakte toets”.</a:t>
            </a:r>
          </a:p>
        </p:txBody>
      </p:sp>
    </p:spTree>
    <p:extLst>
      <p:ext uri="{BB962C8B-B14F-4D97-AF65-F5344CB8AC3E}">
        <p14:creationId xmlns:p14="http://schemas.microsoft.com/office/powerpoint/2010/main" val="34569004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F4341E-DAEB-223A-53A7-70268F4E8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Afbeelding 5">
            <a:extLst>
              <a:ext uri="{FF2B5EF4-FFF2-40B4-BE49-F238E27FC236}">
                <a16:creationId xmlns:a16="http://schemas.microsoft.com/office/drawing/2014/main" id="{C2298AA5-65CE-5DBD-FDC9-BEF1207DA4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9322" y="0"/>
            <a:ext cx="7080555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2649DFC1-8D89-64D1-AA73-ADBAB5FC0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2" y="288924"/>
            <a:ext cx="4019697" cy="2701925"/>
          </a:xfrm>
        </p:spPr>
        <p:txBody>
          <a:bodyPr>
            <a:noAutofit/>
          </a:bodyPr>
          <a:lstStyle/>
          <a:p>
            <a:r>
              <a:rPr lang="nl-NL" sz="3200" u="sng" dirty="0"/>
              <a:t>TODO</a:t>
            </a:r>
            <a:br>
              <a:rPr lang="nl-NL" sz="3200" dirty="0"/>
            </a:br>
            <a:r>
              <a:rPr lang="nl-NL" sz="3200" dirty="0"/>
              <a:t>ROSA </a:t>
            </a:r>
            <a:r>
              <a:rPr lang="nl-NL" sz="3200" dirty="0">
                <a:hlinkClick r:id="rId4"/>
              </a:rPr>
              <a:t>Ketenprocesmodel Toetsen en examineren (in detail)</a:t>
            </a:r>
            <a:endParaRPr lang="nl-NL" sz="3200" dirty="0"/>
          </a:p>
        </p:txBody>
      </p:sp>
      <p:sp>
        <p:nvSpPr>
          <p:cNvPr id="16" name="Tekstballon: rechthoek 15">
            <a:extLst>
              <a:ext uri="{FF2B5EF4-FFF2-40B4-BE49-F238E27FC236}">
                <a16:creationId xmlns:a16="http://schemas.microsoft.com/office/drawing/2014/main" id="{AF06079C-9779-9CDF-F294-DCDC59E340F9}"/>
              </a:ext>
            </a:extLst>
          </p:cNvPr>
          <p:cNvSpPr/>
          <p:nvPr/>
        </p:nvSpPr>
        <p:spPr>
          <a:xfrm>
            <a:off x="680720" y="3635566"/>
            <a:ext cx="3267172" cy="2196274"/>
          </a:xfrm>
          <a:prstGeom prst="wedgeRectCallout">
            <a:avLst>
              <a:gd name="adj1" fmla="val 128333"/>
              <a:gd name="adj2" fmla="val -6392"/>
            </a:avLst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ts val="1400"/>
              </a:lnSpc>
            </a:pPr>
            <a:r>
              <a:rPr lang="nl-NL" sz="1400" u="sng" dirty="0">
                <a:solidFill>
                  <a:schemeClr val="tx1"/>
                </a:solidFill>
              </a:rPr>
              <a:t>TODO</a:t>
            </a:r>
          </a:p>
          <a:p>
            <a:pPr>
              <a:lnSpc>
                <a:spcPts val="1400"/>
              </a:lnSpc>
            </a:pPr>
            <a:r>
              <a:rPr lang="nl-NL" sz="1400" b="1" dirty="0">
                <a:solidFill>
                  <a:schemeClr val="tx1"/>
                </a:solidFill>
              </a:rPr>
              <a:t>In ketenproces “Toetsen” de stap “Beoordelen gemaakte toets” en informatieobject “</a:t>
            </a:r>
            <a:r>
              <a:rPr lang="nl-NL" sz="1400" b="1" dirty="0" err="1">
                <a:solidFill>
                  <a:schemeClr val="tx1"/>
                </a:solidFill>
              </a:rPr>
              <a:t>Toetsscore</a:t>
            </a:r>
            <a:r>
              <a:rPr lang="nl-NL" sz="1400" b="1" dirty="0">
                <a:solidFill>
                  <a:schemeClr val="tx1"/>
                </a:solidFill>
              </a:rPr>
              <a:t>” toevoegen.</a:t>
            </a:r>
            <a:br>
              <a:rPr lang="nl-NL" sz="1400" b="1" dirty="0">
                <a:solidFill>
                  <a:schemeClr val="tx1"/>
                </a:solidFill>
              </a:rPr>
            </a:br>
            <a:r>
              <a:rPr lang="nl-NL" sz="1400" dirty="0">
                <a:solidFill>
                  <a:schemeClr val="tx1"/>
                </a:solidFill>
              </a:rPr>
              <a:t>En “Uitkomst van </a:t>
            </a:r>
            <a:r>
              <a:rPr lang="nl-NL" sz="1400" dirty="0" err="1">
                <a:solidFill>
                  <a:schemeClr val="tx1"/>
                </a:solidFill>
              </a:rPr>
              <a:t>toetsactiviteit</a:t>
            </a:r>
            <a:r>
              <a:rPr lang="nl-NL" sz="1400" dirty="0">
                <a:solidFill>
                  <a:schemeClr val="tx1"/>
                </a:solidFill>
              </a:rPr>
              <a:t>” wordt invoer en “Toetscore” wordt uitvoer van dit proces,</a:t>
            </a:r>
          </a:p>
          <a:p>
            <a:pPr>
              <a:lnSpc>
                <a:spcPts val="1400"/>
              </a:lnSpc>
            </a:pPr>
            <a:r>
              <a:rPr lang="nl-NL" sz="1400" dirty="0">
                <a:solidFill>
                  <a:schemeClr val="tx1"/>
                </a:solidFill>
              </a:rPr>
              <a:t>En “Toetscore” wordt invoer van “Vaststellen normering” i.p.v. “Uitkomst van </a:t>
            </a:r>
            <a:r>
              <a:rPr lang="nl-NL" sz="1400" dirty="0" err="1">
                <a:solidFill>
                  <a:schemeClr val="tx1"/>
                </a:solidFill>
              </a:rPr>
              <a:t>toetsactiviteit</a:t>
            </a:r>
            <a:r>
              <a:rPr lang="nl-NL" sz="1400" dirty="0">
                <a:solidFill>
                  <a:schemeClr val="tx1"/>
                </a:solidFill>
              </a:rPr>
              <a:t>”.</a:t>
            </a:r>
            <a:br>
              <a:rPr lang="nl-NL" sz="1400" dirty="0">
                <a:solidFill>
                  <a:schemeClr val="tx1"/>
                </a:solidFill>
              </a:rPr>
            </a:br>
            <a:endParaRPr lang="nl-NL" sz="1400" dirty="0">
              <a:solidFill>
                <a:schemeClr val="tx1"/>
              </a:solidFill>
            </a:endParaRPr>
          </a:p>
          <a:p>
            <a:pPr>
              <a:lnSpc>
                <a:spcPts val="1400"/>
              </a:lnSpc>
            </a:pPr>
            <a:r>
              <a:rPr lang="nl-NL" sz="1400" dirty="0">
                <a:solidFill>
                  <a:schemeClr val="tx1"/>
                </a:solidFill>
              </a:rPr>
              <a:t>Zie </a:t>
            </a:r>
            <a:r>
              <a:rPr lang="nl-NL" sz="1400">
                <a:solidFill>
                  <a:schemeClr val="tx1"/>
                </a:solidFill>
              </a:rPr>
              <a:t>slide 29</a:t>
            </a:r>
            <a:endParaRPr lang="nl-NL" sz="1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4120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DB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C93691-63BF-C8C4-378A-D9A8BA89C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4E07A940-583D-171E-BAED-6CC3E99F15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3195" y="2026"/>
            <a:ext cx="675513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B80F6CC0-2443-9AC0-AEA3-E1C5D4B19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3" y="908049"/>
            <a:ext cx="4173710" cy="3409951"/>
          </a:xfrm>
        </p:spPr>
        <p:txBody>
          <a:bodyPr>
            <a:noAutofit/>
          </a:bodyPr>
          <a:lstStyle/>
          <a:p>
            <a:r>
              <a:rPr lang="nl-NL" sz="3600" dirty="0"/>
              <a:t>ROSA </a:t>
            </a:r>
            <a:r>
              <a:rPr lang="nl-NL" sz="3600" dirty="0">
                <a:hlinkClick r:id="rId4"/>
              </a:rPr>
              <a:t>Toepassings-informatiemodel Administreren en monitoren resultaten</a:t>
            </a:r>
            <a:r>
              <a:rPr lang="nl-NL" sz="3600" dirty="0"/>
              <a:t> - GEWIJZIGD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5293AAC4-7C22-6D7F-B330-D822F18ED0F7}"/>
              </a:ext>
            </a:extLst>
          </p:cNvPr>
          <p:cNvSpPr/>
          <p:nvPr/>
        </p:nvSpPr>
        <p:spPr>
          <a:xfrm>
            <a:off x="4503923" y="3428999"/>
            <a:ext cx="3044141" cy="1701791"/>
          </a:xfrm>
          <a:prstGeom prst="rect">
            <a:avLst/>
          </a:prstGeom>
          <a:solidFill>
            <a:srgbClr val="FFC000">
              <a:alpha val="10000"/>
            </a:srgbClr>
          </a:solidFill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r"/>
            <a:endParaRPr lang="nl-NL" sz="2800" dirty="0">
              <a:solidFill>
                <a:srgbClr val="0070C0"/>
              </a:solidFill>
            </a:endParaRP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13C7656-2D26-5B76-47B9-5E4593C793A9}"/>
              </a:ext>
            </a:extLst>
          </p:cNvPr>
          <p:cNvCxnSpPr>
            <a:cxnSpLocks/>
          </p:cNvCxnSpPr>
          <p:nvPr/>
        </p:nvCxnSpPr>
        <p:spPr>
          <a:xfrm>
            <a:off x="5970000" y="4109491"/>
            <a:ext cx="252000" cy="4170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89BDDC52-5493-6DA3-AF06-FE8F47DD8486}"/>
              </a:ext>
            </a:extLst>
          </p:cNvPr>
          <p:cNvCxnSpPr>
            <a:cxnSpLocks/>
          </p:cNvCxnSpPr>
          <p:nvPr/>
        </p:nvCxnSpPr>
        <p:spPr>
          <a:xfrm flipV="1">
            <a:off x="5970000" y="4109491"/>
            <a:ext cx="252000" cy="4170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" name="Tekstballon: rechthoek 4">
            <a:extLst>
              <a:ext uri="{FF2B5EF4-FFF2-40B4-BE49-F238E27FC236}">
                <a16:creationId xmlns:a16="http://schemas.microsoft.com/office/drawing/2014/main" id="{A552E969-ACDF-BBA2-CBF2-2B0FDF6DEF13}"/>
              </a:ext>
            </a:extLst>
          </p:cNvPr>
          <p:cNvSpPr/>
          <p:nvPr/>
        </p:nvSpPr>
        <p:spPr>
          <a:xfrm>
            <a:off x="2654498" y="5972827"/>
            <a:ext cx="3044141" cy="717632"/>
          </a:xfrm>
          <a:prstGeom prst="wedgeRectCallout">
            <a:avLst>
              <a:gd name="adj1" fmla="val 36749"/>
              <a:gd name="adj2" fmla="val -201386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400"/>
              </a:lnSpc>
            </a:pPr>
            <a:r>
              <a:rPr lang="nl-NL" sz="1400" u="sng" dirty="0">
                <a:solidFill>
                  <a:schemeClr val="tx1"/>
                </a:solidFill>
              </a:rPr>
              <a:t>En ook</a:t>
            </a:r>
          </a:p>
          <a:p>
            <a:pPr>
              <a:lnSpc>
                <a:spcPts val="1400"/>
              </a:lnSpc>
            </a:pPr>
            <a:r>
              <a:rPr lang="nl-NL" sz="1400" b="1" dirty="0">
                <a:solidFill>
                  <a:schemeClr val="tx1"/>
                </a:solidFill>
              </a:rPr>
              <a:t>Object “Uitkomst van </a:t>
            </a:r>
            <a:r>
              <a:rPr lang="nl-NL" sz="1400" b="1" dirty="0" err="1">
                <a:solidFill>
                  <a:schemeClr val="tx1"/>
                </a:solidFill>
              </a:rPr>
              <a:t>toetsactiviteit</a:t>
            </a:r>
            <a:r>
              <a:rPr lang="nl-NL" sz="1400" b="1" dirty="0">
                <a:solidFill>
                  <a:schemeClr val="tx1"/>
                </a:solidFill>
              </a:rPr>
              <a:t>” uit dit model verwijderen.</a:t>
            </a:r>
            <a:br>
              <a:rPr lang="nl-NL" sz="1400" b="1" dirty="0">
                <a:solidFill>
                  <a:schemeClr val="tx1"/>
                </a:solidFill>
              </a:rPr>
            </a:br>
            <a:r>
              <a:rPr lang="nl-NL" sz="1400" dirty="0">
                <a:solidFill>
                  <a:schemeClr val="tx1"/>
                </a:solidFill>
              </a:rPr>
              <a:t>(voegt niets toe)</a:t>
            </a:r>
          </a:p>
        </p:txBody>
      </p:sp>
      <p:sp>
        <p:nvSpPr>
          <p:cNvPr id="14" name="Tekstballon: rechthoek 13">
            <a:extLst>
              <a:ext uri="{FF2B5EF4-FFF2-40B4-BE49-F238E27FC236}">
                <a16:creationId xmlns:a16="http://schemas.microsoft.com/office/drawing/2014/main" id="{399A207F-9EA7-5166-8DF3-08012EB4BAD0}"/>
              </a:ext>
            </a:extLst>
          </p:cNvPr>
          <p:cNvSpPr/>
          <p:nvPr/>
        </p:nvSpPr>
        <p:spPr>
          <a:xfrm>
            <a:off x="1423555" y="4317999"/>
            <a:ext cx="2753014" cy="1214699"/>
          </a:xfrm>
          <a:prstGeom prst="wedgeRectCallout">
            <a:avLst>
              <a:gd name="adj1" fmla="val 115387"/>
              <a:gd name="adj2" fmla="val -55962"/>
            </a:avLst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b="1" dirty="0">
                <a:solidFill>
                  <a:schemeClr val="tx1"/>
                </a:solidFill>
              </a:rPr>
              <a:t>Foutcorrectie 1 </a:t>
            </a:r>
            <a:br>
              <a:rPr lang="nl-NL" sz="1400" dirty="0">
                <a:solidFill>
                  <a:schemeClr val="tx1"/>
                </a:solidFill>
              </a:rPr>
            </a:br>
            <a:r>
              <a:rPr lang="nl-NL" sz="1400" dirty="0">
                <a:solidFill>
                  <a:schemeClr val="tx1"/>
                </a:solidFill>
              </a:rPr>
              <a:t>Object “Vastgelegd leerresultaat” heeft geen Specialisatie-relatie met object “Leerresultaat”, maar wel de relatie “vastgelegd als”.</a:t>
            </a:r>
          </a:p>
        </p:txBody>
      </p:sp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0FAF8DFF-3308-B940-A203-D5847F53E3D4}"/>
              </a:ext>
            </a:extLst>
          </p:cNvPr>
          <p:cNvCxnSpPr>
            <a:cxnSpLocks/>
          </p:cNvCxnSpPr>
          <p:nvPr/>
        </p:nvCxnSpPr>
        <p:spPr>
          <a:xfrm>
            <a:off x="6222000" y="3990109"/>
            <a:ext cx="272318" cy="536399"/>
          </a:xfrm>
          <a:prstGeom prst="straightConnector1">
            <a:avLst/>
          </a:prstGeom>
          <a:ln w="19050">
            <a:solidFill>
              <a:srgbClr val="00B05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kstvak 14">
            <a:extLst>
              <a:ext uri="{FF2B5EF4-FFF2-40B4-BE49-F238E27FC236}">
                <a16:creationId xmlns:a16="http://schemas.microsoft.com/office/drawing/2014/main" id="{53CDAC18-D2ED-5FEF-AE66-82E4A46A1E36}"/>
              </a:ext>
            </a:extLst>
          </p:cNvPr>
          <p:cNvSpPr txBox="1"/>
          <p:nvPr/>
        </p:nvSpPr>
        <p:spPr>
          <a:xfrm>
            <a:off x="6334612" y="3990109"/>
            <a:ext cx="14567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dirty="0">
                <a:solidFill>
                  <a:srgbClr val="00B050"/>
                </a:solidFill>
              </a:rPr>
              <a:t>vastgelegd als</a:t>
            </a:r>
            <a:endParaRPr lang="nl-NL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076105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22A207-8600-3C70-FFAF-7243346D4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A075BA-9D69-1E3D-84A4-7EF949E6B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2" y="908050"/>
            <a:ext cx="5554059" cy="2793618"/>
          </a:xfrm>
        </p:spPr>
        <p:txBody>
          <a:bodyPr>
            <a:noAutofit/>
          </a:bodyPr>
          <a:lstStyle/>
          <a:p>
            <a:r>
              <a:rPr lang="nl-NL" sz="3600" dirty="0"/>
              <a:t>ROSA Toepassings-informatiemodel Administreren en monitoren resultaten - NIEUW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793F857B-E2EB-8C52-75A4-221AC8C32C4D}"/>
              </a:ext>
            </a:extLst>
          </p:cNvPr>
          <p:cNvSpPr txBox="1"/>
          <p:nvPr/>
        </p:nvSpPr>
        <p:spPr>
          <a:xfrm>
            <a:off x="330214" y="3723283"/>
            <a:ext cx="5387192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nl-NL" sz="1600" u="sng" dirty="0">
                <a:solidFill>
                  <a:schemeClr val="accent3">
                    <a:lumMod val="50000"/>
                  </a:schemeClr>
                </a:solidFill>
              </a:rPr>
              <a:t>Foutcorrectie 1</a:t>
            </a:r>
          </a:p>
          <a:p>
            <a:pPr marL="176213" lvl="0" indent="-176213">
              <a:buFont typeface="Arial" panose="020B0604020202020204" pitchFamily="34" charset="0"/>
              <a:buChar char="•"/>
            </a:pPr>
            <a:r>
              <a:rPr lang="nl-NL" sz="1600" b="1" dirty="0">
                <a:solidFill>
                  <a:schemeClr val="accent3">
                    <a:lumMod val="50000"/>
                  </a:schemeClr>
                </a:solidFill>
              </a:rPr>
              <a:t>Specialisatie-relatie van “Uitkomst van leeractiviteit” naar “Leerresultaat” vervangen door relatie “vastgelegd als”.</a:t>
            </a:r>
          </a:p>
          <a:p>
            <a:r>
              <a:rPr lang="nl-NL" sz="1600" dirty="0">
                <a:solidFill>
                  <a:schemeClr val="accent3">
                    <a:lumMod val="50000"/>
                  </a:schemeClr>
                </a:solidFill>
              </a:rPr>
              <a:t>Verder ook: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accent3">
                    <a:lumMod val="50000"/>
                  </a:schemeClr>
                </a:solidFill>
              </a:rPr>
              <a:t>Deze relatie ook uit andere views verwijderen (eventueel view aanpassen)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accent3">
                    <a:lumMod val="50000"/>
                  </a:schemeClr>
                </a:solidFill>
              </a:rPr>
              <a:t>Deze relatie uit model verwijderen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0696B370-D563-0BFB-916A-4D3B572E5A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1220" y="0"/>
            <a:ext cx="6240780" cy="6858000"/>
          </a:xfrm>
          <a:prstGeom prst="rect">
            <a:avLst/>
          </a:prstGeom>
        </p:spPr>
      </p:pic>
      <p:sp>
        <p:nvSpPr>
          <p:cNvPr id="22" name="Rechthoek 21">
            <a:extLst>
              <a:ext uri="{FF2B5EF4-FFF2-40B4-BE49-F238E27FC236}">
                <a16:creationId xmlns:a16="http://schemas.microsoft.com/office/drawing/2014/main" id="{18AEFDB5-F150-F429-F3D2-A0BF8506C32D}"/>
              </a:ext>
            </a:extLst>
          </p:cNvPr>
          <p:cNvSpPr/>
          <p:nvPr/>
        </p:nvSpPr>
        <p:spPr>
          <a:xfrm>
            <a:off x="5925836" y="2036618"/>
            <a:ext cx="1888128" cy="2987074"/>
          </a:xfrm>
          <a:prstGeom prst="rect">
            <a:avLst/>
          </a:prstGeom>
          <a:noFill/>
          <a:ln w="38100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r"/>
            <a:endParaRPr lang="nl-NL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58627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EABD1D-43BD-4DEC-70CE-58CD44BFA7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>
            <a:extLst>
              <a:ext uri="{FF2B5EF4-FFF2-40B4-BE49-F238E27FC236}">
                <a16:creationId xmlns:a16="http://schemas.microsoft.com/office/drawing/2014/main" id="{B918F6BB-FA82-A001-CD70-709A23D10E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19086" y="0"/>
            <a:ext cx="8672915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8D9BE30-4132-99C9-88BB-9EAAE693E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3" y="908050"/>
            <a:ext cx="3160874" cy="2793618"/>
          </a:xfrm>
        </p:spPr>
        <p:txBody>
          <a:bodyPr>
            <a:noAutofit/>
          </a:bodyPr>
          <a:lstStyle/>
          <a:p>
            <a:r>
              <a:rPr lang="nl-NL" sz="3600" dirty="0"/>
              <a:t>ROSA Toepassings-informatie-model Toetsen en examineren - NIEUW</a:t>
            </a:r>
          </a:p>
        </p:txBody>
      </p:sp>
      <p:sp>
        <p:nvSpPr>
          <p:cNvPr id="24" name="Tekstvak 23">
            <a:extLst>
              <a:ext uri="{FF2B5EF4-FFF2-40B4-BE49-F238E27FC236}">
                <a16:creationId xmlns:a16="http://schemas.microsoft.com/office/drawing/2014/main" id="{141FE9B3-83E6-3D9A-06E7-6E8B23090562}"/>
              </a:ext>
            </a:extLst>
          </p:cNvPr>
          <p:cNvSpPr txBox="1"/>
          <p:nvPr/>
        </p:nvSpPr>
        <p:spPr>
          <a:xfrm>
            <a:off x="330214" y="3723283"/>
            <a:ext cx="316087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nl-NL" sz="1600" u="sng" dirty="0">
                <a:solidFill>
                  <a:schemeClr val="accent3">
                    <a:lumMod val="50000"/>
                  </a:schemeClr>
                </a:solidFill>
              </a:rPr>
              <a:t>Foutcorrectie 1</a:t>
            </a:r>
          </a:p>
          <a:p>
            <a:pPr marL="176213" lvl="0" indent="-176213">
              <a:buFont typeface="Arial" panose="020B0604020202020204" pitchFamily="34" charset="0"/>
              <a:buChar char="•"/>
            </a:pPr>
            <a:r>
              <a:rPr lang="nl-NL" sz="1600" b="1" dirty="0">
                <a:solidFill>
                  <a:schemeClr val="accent3">
                    <a:lumMod val="50000"/>
                  </a:schemeClr>
                </a:solidFill>
              </a:rPr>
              <a:t>Specialisatie-relatie van “Uitkomst van leeractiviteit” naar “Leerresultaat” vervangen door relatie “vastgelegd als”.</a:t>
            </a:r>
          </a:p>
          <a:p>
            <a:r>
              <a:rPr lang="nl-NL" sz="1600" dirty="0">
                <a:solidFill>
                  <a:schemeClr val="accent3">
                    <a:lumMod val="50000"/>
                  </a:schemeClr>
                </a:solidFill>
              </a:rPr>
              <a:t>Verder ook: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600" b="1" dirty="0">
                <a:solidFill>
                  <a:schemeClr val="accent3">
                    <a:lumMod val="50000"/>
                  </a:schemeClr>
                </a:solidFill>
              </a:rPr>
              <a:t>Deze relatie ook uit andere views verwijderen (eventueel view aanpassen)</a:t>
            </a:r>
          </a:p>
          <a:p>
            <a:pPr marL="176213" indent="-176213">
              <a:buFont typeface="Arial" panose="020B0604020202020204" pitchFamily="34" charset="0"/>
              <a:buChar char="•"/>
            </a:pPr>
            <a:r>
              <a:rPr lang="nl-NL" sz="1600" dirty="0">
                <a:solidFill>
                  <a:schemeClr val="accent3">
                    <a:lumMod val="50000"/>
                  </a:schemeClr>
                </a:solidFill>
              </a:rPr>
              <a:t>Deze relatie uit model verwijderen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B45B6340-36DD-5525-5E1F-6047C00AC78B}"/>
              </a:ext>
            </a:extLst>
          </p:cNvPr>
          <p:cNvSpPr/>
          <p:nvPr/>
        </p:nvSpPr>
        <p:spPr>
          <a:xfrm>
            <a:off x="9144001" y="2229746"/>
            <a:ext cx="1898938" cy="2599429"/>
          </a:xfrm>
          <a:prstGeom prst="rect">
            <a:avLst/>
          </a:prstGeom>
          <a:noFill/>
          <a:ln w="38100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r"/>
            <a:endParaRPr lang="nl-NL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718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0C07D2-A95E-3DD8-095E-26B9155010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C1F42BC-94AD-6A14-16FB-317D8A0E1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2" y="908050"/>
            <a:ext cx="11699227" cy="923900"/>
          </a:xfrm>
        </p:spPr>
        <p:txBody>
          <a:bodyPr>
            <a:normAutofit fontScale="90000"/>
          </a:bodyPr>
          <a:lstStyle/>
          <a:p>
            <a:r>
              <a:rPr lang="nl-NL" dirty="0"/>
              <a:t>Specialisatie-relatie van “Leerresultaat” naar “Uitkomst van leeractiviteit” vervangen door “vastgelegd als”-relatie</a:t>
            </a:r>
          </a:p>
        </p:txBody>
      </p:sp>
      <p:pic>
        <p:nvPicPr>
          <p:cNvPr id="12" name="Tijdelijke aanduiding voor inhoud 11">
            <a:extLst>
              <a:ext uri="{FF2B5EF4-FFF2-40B4-BE49-F238E27FC236}">
                <a16:creationId xmlns:a16="http://schemas.microsoft.com/office/drawing/2014/main" id="{2F278FBB-B576-220F-49C9-505710D47F1C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330212" y="1831950"/>
            <a:ext cx="4557155" cy="1447925"/>
          </a:xfrm>
          <a:prstGeom prst="rect">
            <a:avLst/>
          </a:prstGeom>
        </p:spPr>
      </p:pic>
      <p:pic>
        <p:nvPicPr>
          <p:cNvPr id="16" name="Afbeelding 15">
            <a:extLst>
              <a:ext uri="{FF2B5EF4-FFF2-40B4-BE49-F238E27FC236}">
                <a16:creationId xmlns:a16="http://schemas.microsoft.com/office/drawing/2014/main" id="{A2E28F5A-3A07-F8E4-74FA-BC38FBACB2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12" y="3431738"/>
            <a:ext cx="6115904" cy="2467319"/>
          </a:xfrm>
          <a:prstGeom prst="rect">
            <a:avLst/>
          </a:prstGeom>
        </p:spPr>
      </p:pic>
      <p:sp>
        <p:nvSpPr>
          <p:cNvPr id="10" name="Tekstballon: rechthoek 9">
            <a:extLst>
              <a:ext uri="{FF2B5EF4-FFF2-40B4-BE49-F238E27FC236}">
                <a16:creationId xmlns:a16="http://schemas.microsoft.com/office/drawing/2014/main" id="{71A7F66C-5D8A-B601-AF19-2B1AF5A47232}"/>
              </a:ext>
            </a:extLst>
          </p:cNvPr>
          <p:cNvSpPr/>
          <p:nvPr/>
        </p:nvSpPr>
        <p:spPr>
          <a:xfrm>
            <a:off x="2608788" y="3724977"/>
            <a:ext cx="3837327" cy="1395663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sp>
        <p:nvSpPr>
          <p:cNvPr id="13" name="Tekstballon: rechthoek 12">
            <a:extLst>
              <a:ext uri="{FF2B5EF4-FFF2-40B4-BE49-F238E27FC236}">
                <a16:creationId xmlns:a16="http://schemas.microsoft.com/office/drawing/2014/main" id="{CA86D7FA-62EE-12BB-4CD7-CBED47C04361}"/>
              </a:ext>
            </a:extLst>
          </p:cNvPr>
          <p:cNvSpPr/>
          <p:nvPr/>
        </p:nvSpPr>
        <p:spPr>
          <a:xfrm>
            <a:off x="7096945" y="3470065"/>
            <a:ext cx="4932494" cy="1443458"/>
          </a:xfrm>
          <a:prstGeom prst="wedgeRectCallout">
            <a:avLst>
              <a:gd name="adj1" fmla="val -66973"/>
              <a:gd name="adj2" fmla="val 29977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</a:rPr>
              <a:t>Foutcorrectie 1. Relatie vervangen</a:t>
            </a:r>
          </a:p>
          <a:p>
            <a:r>
              <a:rPr lang="nl-NL" sz="1400" u="sng" dirty="0">
                <a:solidFill>
                  <a:schemeClr val="tx1"/>
                </a:solidFill>
              </a:rPr>
              <a:t>Stappenplan</a:t>
            </a:r>
          </a:p>
          <a:p>
            <a:pPr marL="176213" indent="-176213">
              <a:buFont typeface="+mj-lt"/>
              <a:buAutoNum type="arabicPeriod"/>
            </a:pPr>
            <a:r>
              <a:rPr lang="nl-NL" sz="1400" dirty="0">
                <a:solidFill>
                  <a:schemeClr val="tx1"/>
                </a:solidFill>
              </a:rPr>
              <a:t>Alle overige views nalopen en relatie vervangen</a:t>
            </a:r>
          </a:p>
          <a:p>
            <a:pPr marL="176213" indent="-176213">
              <a:buFont typeface="+mj-lt"/>
              <a:buAutoNum type="arabicPeriod"/>
            </a:pPr>
            <a:r>
              <a:rPr lang="nl-NL" sz="1400" dirty="0">
                <a:solidFill>
                  <a:schemeClr val="tx1"/>
                </a:solidFill>
              </a:rPr>
              <a:t>Controleren of oude relatie nog ergens wordt gebruikt</a:t>
            </a:r>
          </a:p>
          <a:p>
            <a:pPr marL="176213" indent="-176213">
              <a:buFont typeface="+mj-lt"/>
              <a:buAutoNum type="arabicPeriod"/>
            </a:pPr>
            <a:r>
              <a:rPr lang="nl-NL" sz="1400" dirty="0">
                <a:solidFill>
                  <a:schemeClr val="tx1"/>
                </a:solidFill>
              </a:rPr>
              <a:t>Relatie uit Model verwijderen</a:t>
            </a:r>
          </a:p>
        </p:txBody>
      </p:sp>
    </p:spTree>
    <p:extLst>
      <p:ext uri="{BB962C8B-B14F-4D97-AF65-F5344CB8AC3E}">
        <p14:creationId xmlns:p14="http://schemas.microsoft.com/office/powerpoint/2010/main" val="2733366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Afbeelding 11">
            <a:extLst>
              <a:ext uri="{FF2B5EF4-FFF2-40B4-BE49-F238E27FC236}">
                <a16:creationId xmlns:a16="http://schemas.microsoft.com/office/drawing/2014/main" id="{5A797AE5-2019-B1AC-4429-D2A47C0F7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35922"/>
            <a:ext cx="12192000" cy="6071905"/>
          </a:xfrm>
          <a:prstGeom prst="rect">
            <a:avLst/>
          </a:prstGeom>
        </p:spPr>
      </p:pic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3AEC1B1E-57E2-9027-D4D1-1EB75DA703C5}"/>
              </a:ext>
            </a:extLst>
          </p:cNvPr>
          <p:cNvCxnSpPr>
            <a:cxnSpLocks/>
          </p:cNvCxnSpPr>
          <p:nvPr/>
        </p:nvCxnSpPr>
        <p:spPr>
          <a:xfrm>
            <a:off x="5157411" y="3467279"/>
            <a:ext cx="252000" cy="4170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9DB27065-EE59-C4D1-8948-51AAF146DA8F}"/>
              </a:ext>
            </a:extLst>
          </p:cNvPr>
          <p:cNvCxnSpPr>
            <a:cxnSpLocks/>
          </p:cNvCxnSpPr>
          <p:nvPr/>
        </p:nvCxnSpPr>
        <p:spPr>
          <a:xfrm flipV="1">
            <a:off x="5157411" y="3467279"/>
            <a:ext cx="252000" cy="4170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6F6FDA27-74A5-B40A-E2FC-CAE62A1C1D41}"/>
              </a:ext>
            </a:extLst>
          </p:cNvPr>
          <p:cNvCxnSpPr>
            <a:cxnSpLocks/>
          </p:cNvCxnSpPr>
          <p:nvPr/>
        </p:nvCxnSpPr>
        <p:spPr>
          <a:xfrm>
            <a:off x="5369536" y="3169416"/>
            <a:ext cx="161684" cy="1273058"/>
          </a:xfrm>
          <a:prstGeom prst="straightConnector1">
            <a:avLst/>
          </a:prstGeom>
          <a:ln w="19050">
            <a:solidFill>
              <a:srgbClr val="00B05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9">
            <a:extLst>
              <a:ext uri="{FF2B5EF4-FFF2-40B4-BE49-F238E27FC236}">
                <a16:creationId xmlns:a16="http://schemas.microsoft.com/office/drawing/2014/main" id="{661DD80F-18FA-DD73-7C19-4BFFE013D0F1}"/>
              </a:ext>
            </a:extLst>
          </p:cNvPr>
          <p:cNvSpPr txBox="1"/>
          <p:nvPr/>
        </p:nvSpPr>
        <p:spPr>
          <a:xfrm>
            <a:off x="5482148" y="3793347"/>
            <a:ext cx="14567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dirty="0">
                <a:solidFill>
                  <a:srgbClr val="00B050"/>
                </a:solidFill>
              </a:rPr>
              <a:t>vastgelegd als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" name="Rechthoek 2">
            <a:extLst>
              <a:ext uri="{FF2B5EF4-FFF2-40B4-BE49-F238E27FC236}">
                <a16:creationId xmlns:a16="http://schemas.microsoft.com/office/drawing/2014/main" id="{699AD141-7D70-D14A-D506-78D93342A5DD}"/>
              </a:ext>
            </a:extLst>
          </p:cNvPr>
          <p:cNvSpPr/>
          <p:nvPr/>
        </p:nvSpPr>
        <p:spPr>
          <a:xfrm>
            <a:off x="4105275" y="2647520"/>
            <a:ext cx="2647949" cy="2276905"/>
          </a:xfrm>
          <a:prstGeom prst="rect">
            <a:avLst/>
          </a:prstGeom>
          <a:noFill/>
          <a:ln w="38100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r"/>
            <a:endParaRPr lang="nl-NL" sz="2800" dirty="0">
              <a:solidFill>
                <a:srgbClr val="0070C0"/>
              </a:solidFill>
            </a:endParaRPr>
          </a:p>
        </p:txBody>
      </p:sp>
      <p:sp>
        <p:nvSpPr>
          <p:cNvPr id="7" name="Tekstvak 6">
            <a:extLst>
              <a:ext uri="{FF2B5EF4-FFF2-40B4-BE49-F238E27FC236}">
                <a16:creationId xmlns:a16="http://schemas.microsoft.com/office/drawing/2014/main" id="{0F990F7C-AFFC-7DC6-2103-DCD3817AEAE5}"/>
              </a:ext>
            </a:extLst>
          </p:cNvPr>
          <p:cNvSpPr txBox="1"/>
          <p:nvPr/>
        </p:nvSpPr>
        <p:spPr>
          <a:xfrm>
            <a:off x="4105275" y="653310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dirty="0"/>
              <a:t>Ketenprocesmodel “Inrichting examendeelname”</a:t>
            </a:r>
          </a:p>
        </p:txBody>
      </p:sp>
    </p:spTree>
    <p:extLst>
      <p:ext uri="{BB962C8B-B14F-4D97-AF65-F5344CB8AC3E}">
        <p14:creationId xmlns:p14="http://schemas.microsoft.com/office/powerpoint/2010/main" val="7178097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3189ACA4-DAF3-74D3-1652-3F35F68ED1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502" y="2954129"/>
            <a:ext cx="4411111" cy="3126169"/>
          </a:xfrm>
          <a:prstGeom prst="rect">
            <a:avLst/>
          </a:prstGeom>
        </p:spPr>
      </p:pic>
      <p:pic>
        <p:nvPicPr>
          <p:cNvPr id="7" name="Afbeelding 6">
            <a:extLst>
              <a:ext uri="{FF2B5EF4-FFF2-40B4-BE49-F238E27FC236}">
                <a16:creationId xmlns:a16="http://schemas.microsoft.com/office/drawing/2014/main" id="{BC87D819-2CB8-235A-E31B-C9379A0292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1324" y="1"/>
            <a:ext cx="7349174" cy="6100332"/>
          </a:xfrm>
          <a:prstGeom prst="rect">
            <a:avLst/>
          </a:prstGeom>
        </p:spPr>
      </p:pic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AC0B5736-3A18-5C2A-D567-43662856586A}"/>
              </a:ext>
            </a:extLst>
          </p:cNvPr>
          <p:cNvCxnSpPr>
            <a:cxnSpLocks/>
          </p:cNvCxnSpPr>
          <p:nvPr/>
        </p:nvCxnSpPr>
        <p:spPr>
          <a:xfrm>
            <a:off x="1357251" y="4236442"/>
            <a:ext cx="252000" cy="4170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1B429169-C441-D95B-FB89-61670FBD0115}"/>
              </a:ext>
            </a:extLst>
          </p:cNvPr>
          <p:cNvCxnSpPr>
            <a:cxnSpLocks/>
          </p:cNvCxnSpPr>
          <p:nvPr/>
        </p:nvCxnSpPr>
        <p:spPr>
          <a:xfrm flipV="1">
            <a:off x="1357251" y="4236442"/>
            <a:ext cx="252000" cy="4170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0" name="Rechte verbindingslijn 9">
            <a:extLst>
              <a:ext uri="{FF2B5EF4-FFF2-40B4-BE49-F238E27FC236}">
                <a16:creationId xmlns:a16="http://schemas.microsoft.com/office/drawing/2014/main" id="{0A80359B-F40F-4100-43F8-7FB69349DA67}"/>
              </a:ext>
            </a:extLst>
          </p:cNvPr>
          <p:cNvCxnSpPr>
            <a:cxnSpLocks/>
          </p:cNvCxnSpPr>
          <p:nvPr/>
        </p:nvCxnSpPr>
        <p:spPr>
          <a:xfrm>
            <a:off x="9157911" y="2054116"/>
            <a:ext cx="252000" cy="4170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58BE4AB6-3820-C901-1B97-6938213CCF53}"/>
              </a:ext>
            </a:extLst>
          </p:cNvPr>
          <p:cNvCxnSpPr>
            <a:cxnSpLocks/>
          </p:cNvCxnSpPr>
          <p:nvPr/>
        </p:nvCxnSpPr>
        <p:spPr>
          <a:xfrm flipV="1">
            <a:off x="9157911" y="2054116"/>
            <a:ext cx="252000" cy="4170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" name="Rechte verbindingslijn met pijl 3">
            <a:extLst>
              <a:ext uri="{FF2B5EF4-FFF2-40B4-BE49-F238E27FC236}">
                <a16:creationId xmlns:a16="http://schemas.microsoft.com/office/drawing/2014/main" id="{63A1656F-D863-DEB4-35E7-626E4DAD7E09}"/>
              </a:ext>
            </a:extLst>
          </p:cNvPr>
          <p:cNvCxnSpPr>
            <a:cxnSpLocks/>
          </p:cNvCxnSpPr>
          <p:nvPr/>
        </p:nvCxnSpPr>
        <p:spPr>
          <a:xfrm>
            <a:off x="1244639" y="3979094"/>
            <a:ext cx="1030859" cy="674365"/>
          </a:xfrm>
          <a:prstGeom prst="straightConnector1">
            <a:avLst/>
          </a:prstGeom>
          <a:ln w="19050">
            <a:solidFill>
              <a:srgbClr val="00B05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kstvak 5">
            <a:extLst>
              <a:ext uri="{FF2B5EF4-FFF2-40B4-BE49-F238E27FC236}">
                <a16:creationId xmlns:a16="http://schemas.microsoft.com/office/drawing/2014/main" id="{C9BFD124-5CF6-09A7-AA94-18CEF6456F70}"/>
              </a:ext>
            </a:extLst>
          </p:cNvPr>
          <p:cNvSpPr txBox="1"/>
          <p:nvPr/>
        </p:nvSpPr>
        <p:spPr>
          <a:xfrm>
            <a:off x="1244639" y="3799991"/>
            <a:ext cx="14567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dirty="0">
                <a:solidFill>
                  <a:srgbClr val="00B050"/>
                </a:solidFill>
              </a:rPr>
              <a:t>vastgelegd als</a:t>
            </a:r>
            <a:endParaRPr lang="nl-NL" dirty="0">
              <a:solidFill>
                <a:srgbClr val="00B050"/>
              </a:solidFill>
            </a:endParaRPr>
          </a:p>
        </p:txBody>
      </p:sp>
      <p:cxnSp>
        <p:nvCxnSpPr>
          <p:cNvPr id="17" name="Rechte verbindingslijn met pijl 16">
            <a:extLst>
              <a:ext uri="{FF2B5EF4-FFF2-40B4-BE49-F238E27FC236}">
                <a16:creationId xmlns:a16="http://schemas.microsoft.com/office/drawing/2014/main" id="{B0BBF244-020E-0FAA-6427-A2836C2563B4}"/>
              </a:ext>
            </a:extLst>
          </p:cNvPr>
          <p:cNvCxnSpPr>
            <a:cxnSpLocks/>
          </p:cNvCxnSpPr>
          <p:nvPr/>
        </p:nvCxnSpPr>
        <p:spPr>
          <a:xfrm>
            <a:off x="9370036" y="2003841"/>
            <a:ext cx="272318" cy="536399"/>
          </a:xfrm>
          <a:prstGeom prst="straightConnector1">
            <a:avLst/>
          </a:prstGeom>
          <a:ln w="19050">
            <a:solidFill>
              <a:srgbClr val="00B050"/>
            </a:solidFill>
            <a:prstDash val="solid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kstvak 17">
            <a:extLst>
              <a:ext uri="{FF2B5EF4-FFF2-40B4-BE49-F238E27FC236}">
                <a16:creationId xmlns:a16="http://schemas.microsoft.com/office/drawing/2014/main" id="{AA5605D8-E508-3CFE-A22E-91FACBCA2AB2}"/>
              </a:ext>
            </a:extLst>
          </p:cNvPr>
          <p:cNvSpPr txBox="1"/>
          <p:nvPr/>
        </p:nvSpPr>
        <p:spPr>
          <a:xfrm>
            <a:off x="9482648" y="2003841"/>
            <a:ext cx="145678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l-NL" sz="1400" dirty="0">
                <a:solidFill>
                  <a:srgbClr val="00B050"/>
                </a:solidFill>
              </a:rPr>
              <a:t>vastgelegd als</a:t>
            </a:r>
            <a:endParaRPr lang="nl-NL" dirty="0">
              <a:solidFill>
                <a:srgbClr val="00B050"/>
              </a:solidFill>
            </a:endParaRPr>
          </a:p>
        </p:txBody>
      </p:sp>
      <p:sp>
        <p:nvSpPr>
          <p:cNvPr id="3" name="Tekstvak 2">
            <a:extLst>
              <a:ext uri="{FF2B5EF4-FFF2-40B4-BE49-F238E27FC236}">
                <a16:creationId xmlns:a16="http://schemas.microsoft.com/office/drawing/2014/main" id="{82933C2A-1710-0B1D-6005-875F97EC2526}"/>
              </a:ext>
            </a:extLst>
          </p:cNvPr>
          <p:cNvSpPr txBox="1"/>
          <p:nvPr/>
        </p:nvSpPr>
        <p:spPr>
          <a:xfrm>
            <a:off x="101502" y="6024306"/>
            <a:ext cx="45762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dirty="0"/>
              <a:t>Informatiemodel “Leerresultaat”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6FD5456E-5DE6-00F6-0898-7AF19C8A4076}"/>
              </a:ext>
            </a:extLst>
          </p:cNvPr>
          <p:cNvSpPr txBox="1"/>
          <p:nvPr/>
        </p:nvSpPr>
        <p:spPr>
          <a:xfrm>
            <a:off x="6275369" y="6080298"/>
            <a:ext cx="46640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nl-NL" dirty="0"/>
              <a:t>Informatiemodel “Onderwijsactiviteit”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F72D0D47-42DE-DACF-D1FE-8BBDBEA2508F}"/>
              </a:ext>
            </a:extLst>
          </p:cNvPr>
          <p:cNvSpPr/>
          <p:nvPr/>
        </p:nvSpPr>
        <p:spPr>
          <a:xfrm>
            <a:off x="242251" y="3746971"/>
            <a:ext cx="3284407" cy="1444567"/>
          </a:xfrm>
          <a:prstGeom prst="rect">
            <a:avLst/>
          </a:prstGeom>
          <a:noFill/>
          <a:ln w="38100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r"/>
            <a:endParaRPr lang="nl-NL" sz="2800" dirty="0">
              <a:solidFill>
                <a:srgbClr val="0070C0"/>
              </a:solidFill>
            </a:endParaRPr>
          </a:p>
        </p:txBody>
      </p:sp>
      <p:sp>
        <p:nvSpPr>
          <p:cNvPr id="26" name="Rechthoek 25">
            <a:extLst>
              <a:ext uri="{FF2B5EF4-FFF2-40B4-BE49-F238E27FC236}">
                <a16:creationId xmlns:a16="http://schemas.microsoft.com/office/drawing/2014/main" id="{86DE5D22-BC1C-3C46-CD86-774CC9CD2231}"/>
              </a:ext>
            </a:extLst>
          </p:cNvPr>
          <p:cNvSpPr/>
          <p:nvPr/>
        </p:nvSpPr>
        <p:spPr>
          <a:xfrm>
            <a:off x="8806092" y="1748850"/>
            <a:ext cx="1890484" cy="1061026"/>
          </a:xfrm>
          <a:prstGeom prst="rect">
            <a:avLst/>
          </a:prstGeom>
          <a:noFill/>
          <a:ln w="38100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r"/>
            <a:endParaRPr lang="nl-NL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31389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D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D5233B4-F7C0-5B0C-0864-4E8B417C6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2" y="434320"/>
            <a:ext cx="3988400" cy="4027507"/>
          </a:xfrm>
        </p:spPr>
        <p:txBody>
          <a:bodyPr>
            <a:normAutofit fontScale="90000"/>
          </a:bodyPr>
          <a:lstStyle/>
          <a:p>
            <a:r>
              <a:rPr lang="nl-NL" sz="4000" dirty="0"/>
              <a:t>ROSA </a:t>
            </a:r>
            <a:r>
              <a:rPr lang="nl-NL" sz="4000" dirty="0">
                <a:hlinkClick r:id="rId3"/>
              </a:rPr>
              <a:t>Toepassings-scenario Administreren en monitoren resultaten (per rol) </a:t>
            </a:r>
            <a:r>
              <a:rPr lang="nl-NL" sz="4000" dirty="0"/>
              <a:t>– </a:t>
            </a:r>
            <a:br>
              <a:rPr lang="nl-NL" sz="4000" dirty="0"/>
            </a:br>
            <a:r>
              <a:rPr lang="nl-NL" sz="4000" dirty="0"/>
              <a:t>GEWIJZIGD</a:t>
            </a:r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494EF42C-C957-418F-A6DE-0DC4E504CC33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4"/>
          <a:stretch>
            <a:fillRect/>
          </a:stretch>
        </p:blipFill>
        <p:spPr>
          <a:xfrm>
            <a:off x="4232175" y="0"/>
            <a:ext cx="7942550" cy="6858000"/>
          </a:xfrm>
          <a:prstGeom prst="rect">
            <a:avLst/>
          </a:prstGeom>
        </p:spPr>
      </p:pic>
      <p:sp>
        <p:nvSpPr>
          <p:cNvPr id="7" name="Tekstballon: rechthoek 6">
            <a:extLst>
              <a:ext uri="{FF2B5EF4-FFF2-40B4-BE49-F238E27FC236}">
                <a16:creationId xmlns:a16="http://schemas.microsoft.com/office/drawing/2014/main" id="{363B4475-4665-E468-C01B-D378448BA63E}"/>
              </a:ext>
            </a:extLst>
          </p:cNvPr>
          <p:cNvSpPr/>
          <p:nvPr/>
        </p:nvSpPr>
        <p:spPr>
          <a:xfrm>
            <a:off x="1746802" y="4451619"/>
            <a:ext cx="2220446" cy="1450417"/>
          </a:xfrm>
          <a:prstGeom prst="wedgeRectCallout">
            <a:avLst>
              <a:gd name="adj1" fmla="val 82873"/>
              <a:gd name="adj2" fmla="val -102785"/>
            </a:avLst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1400" u="sng" dirty="0">
                <a:solidFill>
                  <a:schemeClr val="tx1"/>
                </a:solidFill>
              </a:rPr>
              <a:t>Foutcorrectie 2 </a:t>
            </a:r>
            <a:br>
              <a:rPr lang="nl-NL" sz="1400" u="sng" dirty="0">
                <a:solidFill>
                  <a:schemeClr val="tx1"/>
                </a:solidFill>
              </a:rPr>
            </a:br>
            <a:r>
              <a:rPr lang="nl-NL" sz="1400" dirty="0">
                <a:solidFill>
                  <a:schemeClr val="tx1"/>
                </a:solidFill>
              </a:rPr>
              <a:t>“Uitkomst van leeractiviteit” heeft onterecht een relatie met proces “Evalueren voortgang leerproces”.</a:t>
            </a:r>
          </a:p>
        </p:txBody>
      </p:sp>
      <p:sp>
        <p:nvSpPr>
          <p:cNvPr id="9" name="Tekstballon: rechthoek 8">
            <a:extLst>
              <a:ext uri="{FF2B5EF4-FFF2-40B4-BE49-F238E27FC236}">
                <a16:creationId xmlns:a16="http://schemas.microsoft.com/office/drawing/2014/main" id="{B0DC7B96-2C43-9085-7B3D-797E6EE9002E}"/>
              </a:ext>
            </a:extLst>
          </p:cNvPr>
          <p:cNvSpPr/>
          <p:nvPr/>
        </p:nvSpPr>
        <p:spPr>
          <a:xfrm>
            <a:off x="6848242" y="5812370"/>
            <a:ext cx="2958697" cy="954557"/>
          </a:xfrm>
          <a:prstGeom prst="wedgeRectCallout">
            <a:avLst>
              <a:gd name="adj1" fmla="val -88749"/>
              <a:gd name="adj2" fmla="val -260599"/>
            </a:avLst>
          </a:prstGeom>
          <a:solidFill>
            <a:srgbClr val="FFC00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400"/>
              </a:lnSpc>
            </a:pPr>
            <a:r>
              <a:rPr lang="nl-NL" sz="1400" u="sng" dirty="0">
                <a:solidFill>
                  <a:schemeClr val="tx1"/>
                </a:solidFill>
              </a:rPr>
              <a:t>En ook</a:t>
            </a:r>
          </a:p>
          <a:p>
            <a:pPr>
              <a:lnSpc>
                <a:spcPts val="1400"/>
              </a:lnSpc>
            </a:pPr>
            <a:r>
              <a:rPr lang="nl-NL" sz="1400" dirty="0">
                <a:solidFill>
                  <a:schemeClr val="tx1"/>
                </a:solidFill>
              </a:rPr>
              <a:t>De Access-relatie van proces “Evalueren voortgang leerproces” naar object “Leerresultaat” (Read), die al bestaat, zichtbaar maken</a:t>
            </a:r>
          </a:p>
        </p:txBody>
      </p:sp>
      <p:cxnSp>
        <p:nvCxnSpPr>
          <p:cNvPr id="3" name="Rechte verbindingslijn met pijl 2">
            <a:extLst>
              <a:ext uri="{FF2B5EF4-FFF2-40B4-BE49-F238E27FC236}">
                <a16:creationId xmlns:a16="http://schemas.microsoft.com/office/drawing/2014/main" id="{855E3E69-4965-E22C-90DA-DEA49B559D70}"/>
              </a:ext>
            </a:extLst>
          </p:cNvPr>
          <p:cNvCxnSpPr>
            <a:cxnSpLocks/>
          </p:cNvCxnSpPr>
          <p:nvPr/>
        </p:nvCxnSpPr>
        <p:spPr>
          <a:xfrm>
            <a:off x="5587390" y="3291139"/>
            <a:ext cx="0" cy="774085"/>
          </a:xfrm>
          <a:prstGeom prst="straightConnector1">
            <a:avLst/>
          </a:prstGeom>
          <a:ln w="19050">
            <a:solidFill>
              <a:srgbClr val="00B05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863047AB-D329-EE2A-635C-1E1361097300}"/>
              </a:ext>
            </a:extLst>
          </p:cNvPr>
          <p:cNvCxnSpPr>
            <a:cxnSpLocks/>
          </p:cNvCxnSpPr>
          <p:nvPr/>
        </p:nvCxnSpPr>
        <p:spPr>
          <a:xfrm>
            <a:off x="4701001" y="3429000"/>
            <a:ext cx="252000" cy="4170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7">
            <a:extLst>
              <a:ext uri="{FF2B5EF4-FFF2-40B4-BE49-F238E27FC236}">
                <a16:creationId xmlns:a16="http://schemas.microsoft.com/office/drawing/2014/main" id="{4E09E9FB-6D18-C6A2-B1FB-0EF26937EB29}"/>
              </a:ext>
            </a:extLst>
          </p:cNvPr>
          <p:cNvCxnSpPr>
            <a:cxnSpLocks/>
          </p:cNvCxnSpPr>
          <p:nvPr/>
        </p:nvCxnSpPr>
        <p:spPr>
          <a:xfrm flipV="1">
            <a:off x="4701001" y="3429000"/>
            <a:ext cx="252000" cy="41701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27992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9D5A45-15CC-15E8-50CC-2F1A8D173B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3" y="698727"/>
            <a:ext cx="3919236" cy="3135143"/>
          </a:xfrm>
        </p:spPr>
        <p:txBody>
          <a:bodyPr>
            <a:noAutofit/>
          </a:bodyPr>
          <a:lstStyle/>
          <a:p>
            <a:r>
              <a:rPr lang="nl-NL" sz="3200" dirty="0"/>
              <a:t>ROSA Toepassings-scenario Administreren en monitoren resultaten (per rol) – ORIGINEEL</a:t>
            </a:r>
          </a:p>
        </p:txBody>
      </p:sp>
      <p:pic>
        <p:nvPicPr>
          <p:cNvPr id="9" name="Afbeelding 8">
            <a:extLst>
              <a:ext uri="{FF2B5EF4-FFF2-40B4-BE49-F238E27FC236}">
                <a16:creationId xmlns:a16="http://schemas.microsoft.com/office/drawing/2014/main" id="{9307ABCB-69EB-F807-D241-ECD7A3234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9449" y="0"/>
            <a:ext cx="7942551" cy="6858000"/>
          </a:xfrm>
          <a:prstGeom prst="rect">
            <a:avLst/>
          </a:prstGeom>
        </p:spPr>
      </p:pic>
      <p:sp>
        <p:nvSpPr>
          <p:cNvPr id="11" name="Tekstvak 10">
            <a:extLst>
              <a:ext uri="{FF2B5EF4-FFF2-40B4-BE49-F238E27FC236}">
                <a16:creationId xmlns:a16="http://schemas.microsoft.com/office/drawing/2014/main" id="{24BCF043-3987-DB56-C9F9-E66C07D1584E}"/>
              </a:ext>
            </a:extLst>
          </p:cNvPr>
          <p:cNvSpPr txBox="1"/>
          <p:nvPr/>
        </p:nvSpPr>
        <p:spPr>
          <a:xfrm>
            <a:off x="330213" y="3833870"/>
            <a:ext cx="391923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nl-NL" sz="1600" u="sng" dirty="0">
                <a:solidFill>
                  <a:schemeClr val="accent3">
                    <a:lumMod val="50000"/>
                  </a:schemeClr>
                </a:solidFill>
              </a:rPr>
              <a:t>Foutcorrectie 2</a:t>
            </a:r>
          </a:p>
          <a:p>
            <a:pPr marL="176213" lvl="0" indent="-176213">
              <a:buFont typeface="Arial" panose="020B0604020202020204" pitchFamily="34" charset="0"/>
              <a:buChar char="•"/>
            </a:pPr>
            <a:r>
              <a:rPr lang="nl-NL" sz="1600" b="1" dirty="0">
                <a:solidFill>
                  <a:schemeClr val="accent3">
                    <a:lumMod val="50000"/>
                  </a:schemeClr>
                </a:solidFill>
              </a:rPr>
              <a:t>Relatie van “Uitkomst van leeractiviteit” naar “Evalueren voortgang leerproces” verwijderd uit deze view </a:t>
            </a:r>
            <a:r>
              <a:rPr lang="nl-NL" sz="1600" dirty="0">
                <a:solidFill>
                  <a:schemeClr val="accent3">
                    <a:lumMod val="50000"/>
                  </a:schemeClr>
                </a:solidFill>
              </a:rPr>
              <a:t>en alle andere views en model.</a:t>
            </a:r>
          </a:p>
          <a:p>
            <a:pPr marL="176213" lvl="0" indent="-176213">
              <a:buFont typeface="Arial" panose="020B0604020202020204" pitchFamily="34" charset="0"/>
              <a:buChar char="•"/>
            </a:pPr>
            <a:r>
              <a:rPr lang="nl-NL" sz="1600" b="1" dirty="0">
                <a:solidFill>
                  <a:schemeClr val="accent3">
                    <a:lumMod val="50000"/>
                  </a:schemeClr>
                </a:solidFill>
              </a:rPr>
              <a:t>Relatie van “Leerresultaat” naar “Evalueren voortgang leerproces” in deze view zichtbaar gemaakt.</a:t>
            </a:r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E3DDDE95-598C-F413-C3AC-47EE7F5029E3}"/>
              </a:ext>
            </a:extLst>
          </p:cNvPr>
          <p:cNvSpPr/>
          <p:nvPr/>
        </p:nvSpPr>
        <p:spPr>
          <a:xfrm>
            <a:off x="4321964" y="2907166"/>
            <a:ext cx="1774036" cy="1779133"/>
          </a:xfrm>
          <a:prstGeom prst="rect">
            <a:avLst/>
          </a:prstGeom>
          <a:noFill/>
          <a:ln w="38100">
            <a:solidFill>
              <a:srgbClr val="007AC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r"/>
            <a:endParaRPr lang="nl-NL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84317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F3B9A3-7697-4698-DA40-146CAAA002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2C85917-3ED7-F962-6D73-C4D0261A2B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212" y="908050"/>
            <a:ext cx="11699227" cy="576734"/>
          </a:xfrm>
        </p:spPr>
        <p:txBody>
          <a:bodyPr>
            <a:normAutofit fontScale="90000"/>
          </a:bodyPr>
          <a:lstStyle/>
          <a:p>
            <a:r>
              <a:rPr lang="nl-NL" dirty="0"/>
              <a:t>Relatie van “Uitkomst van leeractiviteit” naar “Evalueren voortgang leerproces” verwijderen</a:t>
            </a:r>
          </a:p>
        </p:txBody>
      </p:sp>
      <p:sp>
        <p:nvSpPr>
          <p:cNvPr id="13" name="Tekstballon: rechthoek 12">
            <a:extLst>
              <a:ext uri="{FF2B5EF4-FFF2-40B4-BE49-F238E27FC236}">
                <a16:creationId xmlns:a16="http://schemas.microsoft.com/office/drawing/2014/main" id="{E78F6EE5-F89F-DA0D-474B-D71359FE4EA2}"/>
              </a:ext>
            </a:extLst>
          </p:cNvPr>
          <p:cNvSpPr/>
          <p:nvPr/>
        </p:nvSpPr>
        <p:spPr>
          <a:xfrm>
            <a:off x="7174063" y="3057525"/>
            <a:ext cx="4932494" cy="768082"/>
          </a:xfrm>
          <a:prstGeom prst="wedgeRectCallout">
            <a:avLst>
              <a:gd name="adj1" fmla="val -53958"/>
              <a:gd name="adj2" fmla="val 52966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nl-NL" sz="1400" dirty="0">
                <a:solidFill>
                  <a:schemeClr val="tx1"/>
                </a:solidFill>
              </a:rPr>
              <a:t>Foutcorrectie 1. Relatie verwijderen</a:t>
            </a:r>
          </a:p>
          <a:p>
            <a:r>
              <a:rPr lang="nl-NL" sz="1400" u="sng" dirty="0">
                <a:solidFill>
                  <a:schemeClr val="tx1"/>
                </a:solidFill>
              </a:rPr>
              <a:t>Stappenplan</a:t>
            </a:r>
            <a:endParaRPr lang="nl-NL" sz="1400" dirty="0">
              <a:solidFill>
                <a:schemeClr val="tx1"/>
              </a:solidFill>
            </a:endParaRPr>
          </a:p>
          <a:p>
            <a:pPr marL="176213" indent="-176213">
              <a:buFont typeface="+mj-lt"/>
              <a:buAutoNum type="arabicPeriod"/>
            </a:pPr>
            <a:r>
              <a:rPr lang="nl-NL" sz="1400" dirty="0">
                <a:solidFill>
                  <a:schemeClr val="tx1"/>
                </a:solidFill>
              </a:rPr>
              <a:t>Relatie uit Model verwijderen</a:t>
            </a:r>
          </a:p>
        </p:txBody>
      </p:sp>
      <p:pic>
        <p:nvPicPr>
          <p:cNvPr id="6" name="Afbeelding 5">
            <a:extLst>
              <a:ext uri="{FF2B5EF4-FFF2-40B4-BE49-F238E27FC236}">
                <a16:creationId xmlns:a16="http://schemas.microsoft.com/office/drawing/2014/main" id="{231D06A1-1D2B-3A00-2103-3B45B4EA85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771" y="1772816"/>
            <a:ext cx="6649378" cy="1857634"/>
          </a:xfrm>
          <a:prstGeom prst="rect">
            <a:avLst/>
          </a:prstGeom>
        </p:spPr>
      </p:pic>
      <p:pic>
        <p:nvPicPr>
          <p:cNvPr id="8" name="Afbeelding 7">
            <a:extLst>
              <a:ext uri="{FF2B5EF4-FFF2-40B4-BE49-F238E27FC236}">
                <a16:creationId xmlns:a16="http://schemas.microsoft.com/office/drawing/2014/main" id="{2BB42CCD-852D-61F7-F8AD-45A52A2B9A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12223" y="3744632"/>
            <a:ext cx="5601482" cy="1533739"/>
          </a:xfrm>
          <a:prstGeom prst="rect">
            <a:avLst/>
          </a:prstGeom>
        </p:spPr>
      </p:pic>
      <p:sp>
        <p:nvSpPr>
          <p:cNvPr id="10" name="Tekstballon: rechthoek 9">
            <a:extLst>
              <a:ext uri="{FF2B5EF4-FFF2-40B4-BE49-F238E27FC236}">
                <a16:creationId xmlns:a16="http://schemas.microsoft.com/office/drawing/2014/main" id="{A9F23DCD-69FD-1C9C-5393-B10BDE704736}"/>
              </a:ext>
            </a:extLst>
          </p:cNvPr>
          <p:cNvSpPr/>
          <p:nvPr/>
        </p:nvSpPr>
        <p:spPr>
          <a:xfrm>
            <a:off x="3567257" y="3825607"/>
            <a:ext cx="3346448" cy="283685"/>
          </a:xfrm>
          <a:prstGeom prst="wedgeRectCallout">
            <a:avLst>
              <a:gd name="adj1" fmla="val 49830"/>
              <a:gd name="adj2" fmla="val -27002"/>
            </a:avLst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200" dirty="0">
              <a:solidFill>
                <a:schemeClr val="tx1"/>
              </a:solidFill>
            </a:endParaRPr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B3650E49-D014-40C0-7E54-C88C970C93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2166" y="5340119"/>
            <a:ext cx="6554115" cy="1467055"/>
          </a:xfrm>
          <a:prstGeom prst="rect">
            <a:avLst/>
          </a:prstGeom>
        </p:spPr>
      </p:pic>
      <p:sp>
        <p:nvSpPr>
          <p:cNvPr id="15" name="Tekstballon: rechthoek 14">
            <a:extLst>
              <a:ext uri="{FF2B5EF4-FFF2-40B4-BE49-F238E27FC236}">
                <a16:creationId xmlns:a16="http://schemas.microsoft.com/office/drawing/2014/main" id="{4D230175-638C-FF0E-B12C-50C34473201A}"/>
              </a:ext>
            </a:extLst>
          </p:cNvPr>
          <p:cNvSpPr/>
          <p:nvPr/>
        </p:nvSpPr>
        <p:spPr>
          <a:xfrm>
            <a:off x="9147859" y="5124528"/>
            <a:ext cx="2958697" cy="954557"/>
          </a:xfrm>
          <a:prstGeom prst="wedgeRectCallout">
            <a:avLst>
              <a:gd name="adj1" fmla="val -83295"/>
              <a:gd name="adj2" fmla="val 12275"/>
            </a:avLst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ts val="1400"/>
              </a:lnSpc>
            </a:pPr>
            <a:r>
              <a:rPr lang="nl-NL" sz="1400" u="sng" dirty="0">
                <a:solidFill>
                  <a:schemeClr val="tx1"/>
                </a:solidFill>
              </a:rPr>
              <a:t>Opmerking</a:t>
            </a:r>
          </a:p>
          <a:p>
            <a:pPr>
              <a:lnSpc>
                <a:spcPts val="1400"/>
              </a:lnSpc>
            </a:pPr>
            <a:r>
              <a:rPr lang="nl-NL" sz="1400" dirty="0">
                <a:solidFill>
                  <a:schemeClr val="tx1"/>
                </a:solidFill>
              </a:rPr>
              <a:t>Deze relatie van proces “Evalueren voortgang leerproces” naar object “Leerresultaat” (Read) zichtbaar gemaakt</a:t>
            </a:r>
          </a:p>
        </p:txBody>
      </p:sp>
    </p:spTree>
    <p:extLst>
      <p:ext uri="{BB962C8B-B14F-4D97-AF65-F5344CB8AC3E}">
        <p14:creationId xmlns:p14="http://schemas.microsoft.com/office/powerpoint/2010/main" val="20755335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Tijdelijke aanduiding voor inhoud 10">
            <a:extLst>
              <a:ext uri="{FF2B5EF4-FFF2-40B4-BE49-F238E27FC236}">
                <a16:creationId xmlns:a16="http://schemas.microsoft.com/office/drawing/2014/main" id="{96E68F09-63EA-5E92-07F9-D2C9BABC26E7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2"/>
          <a:stretch>
            <a:fillRect/>
          </a:stretch>
        </p:blipFill>
        <p:spPr>
          <a:xfrm>
            <a:off x="3554573" y="22244"/>
            <a:ext cx="8637427" cy="683575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06C2FD84-1BCC-E8D4-45FB-BCCFA162A1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398"/>
            <a:ext cx="3826566" cy="4075045"/>
          </a:xfrm>
        </p:spPr>
        <p:txBody>
          <a:bodyPr>
            <a:noAutofit/>
          </a:bodyPr>
          <a:lstStyle/>
          <a:p>
            <a:r>
              <a:rPr lang="nl-NL" sz="2400"/>
              <a:t>Wijzigingsvoorstel 6: </a:t>
            </a:r>
            <a:br>
              <a:rPr lang="nl-NL" sz="2400"/>
            </a:br>
            <a:r>
              <a:rPr lang="nl-NL" sz="2400"/>
              <a:t>Processtap “Beoordelen gemaakte toets” toevoegen aan  </a:t>
            </a:r>
            <a:r>
              <a:rPr lang="nl-NL" sz="2400" dirty="0"/>
              <a:t>“Toetsen”</a:t>
            </a:r>
            <a:br>
              <a:rPr lang="nl-NL" sz="2400" dirty="0"/>
            </a:br>
            <a:r>
              <a:rPr lang="nl-NL" sz="2400" dirty="0"/>
              <a:t>binnen</a:t>
            </a:r>
            <a:br>
              <a:rPr lang="nl-NL" sz="2400" dirty="0"/>
            </a:br>
            <a:r>
              <a:rPr lang="nl-NL" sz="2400" dirty="0"/>
              <a:t>Ketenprocesmodel Toetsen en examineren (in detail)</a:t>
            </a:r>
          </a:p>
        </p:txBody>
      </p:sp>
    </p:spTree>
    <p:extLst>
      <p:ext uri="{BB962C8B-B14F-4D97-AF65-F5344CB8AC3E}">
        <p14:creationId xmlns:p14="http://schemas.microsoft.com/office/powerpoint/2010/main" val="23880277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A78AC-1D13-B0C8-E227-142EF43C3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DAB1C99-4755-6E89-B948-30D830F49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762" y="1192696"/>
            <a:ext cx="3456596" cy="4840356"/>
          </a:xfrm>
        </p:spPr>
        <p:txBody>
          <a:bodyPr>
            <a:normAutofit fontScale="90000"/>
          </a:bodyPr>
          <a:lstStyle/>
          <a:p>
            <a:r>
              <a:rPr lang="nl-NL" sz="2000"/>
              <a:t>Nog verder uit te werken als wijzigingsvoorstel:</a:t>
            </a:r>
            <a:br>
              <a:rPr lang="nl-NL" sz="2000"/>
            </a:br>
            <a:r>
              <a:rPr lang="nl-NL" sz="2000"/>
              <a:t>“</a:t>
            </a:r>
            <a:r>
              <a:rPr lang="nl-NL" sz="2000" dirty="0"/>
              <a:t>Toetsen</a:t>
            </a:r>
            <a:r>
              <a:rPr lang="nl-NL" sz="2000"/>
              <a:t>” te beschouwen als </a:t>
            </a:r>
            <a:r>
              <a:rPr lang="nl-NL" sz="2000" dirty="0"/>
              <a:t>specialisatie </a:t>
            </a:r>
            <a:r>
              <a:rPr lang="nl-NL" sz="2000"/>
              <a:t>van “Leren”.</a:t>
            </a:r>
            <a:br>
              <a:rPr lang="nl-NL" sz="2000"/>
            </a:br>
            <a:r>
              <a:rPr lang="nl-NL" sz="2000"/>
              <a:t>“Leren” is op zich weer onder te verdelen in drie processen die we al kennen in de ROSA (ook al zijn ze niet alle uitgewerkt):</a:t>
            </a:r>
            <a:br>
              <a:rPr lang="nl-NL" sz="2000"/>
            </a:br>
            <a:r>
              <a:rPr lang="nl-NL" sz="2000"/>
              <a:t>- Organiseren (waaronder “</a:t>
            </a:r>
            <a:r>
              <a:rPr lang="nl-NL" sz="2000">
                <a:hlinkClick r:id="rId3"/>
              </a:rPr>
              <a:t>roosteren</a:t>
            </a:r>
            <a:r>
              <a:rPr lang="nl-NL" sz="2000"/>
              <a:t>”) – NB heeft nog geen placeholder</a:t>
            </a:r>
            <a:br>
              <a:rPr lang="nl-NL" sz="2000"/>
            </a:br>
            <a:r>
              <a:rPr lang="nl-NL" sz="2000"/>
              <a:t>- Uitvoeren (</a:t>
            </a:r>
            <a:r>
              <a:rPr lang="nl-NL" sz="2000">
                <a:hlinkClick r:id="rId4"/>
              </a:rPr>
              <a:t>van leeractiviteiten</a:t>
            </a:r>
            <a:r>
              <a:rPr lang="nl-NL" sz="2000"/>
              <a:t>)</a:t>
            </a:r>
            <a:br>
              <a:rPr lang="nl-NL" sz="2000"/>
            </a:br>
            <a:r>
              <a:rPr lang="nl-NL" sz="2000"/>
              <a:t>- </a:t>
            </a:r>
            <a:r>
              <a:rPr lang="nl-NL" sz="2000">
                <a:hlinkClick r:id="rId5"/>
              </a:rPr>
              <a:t>Administreren en beoordelen van de resultaten</a:t>
            </a:r>
            <a:r>
              <a:rPr lang="nl-NL" sz="2000"/>
              <a:t>.</a:t>
            </a:r>
            <a:br>
              <a:rPr lang="nl-NL" sz="2000"/>
            </a:br>
            <a:br>
              <a:rPr lang="nl-NL" sz="2000"/>
            </a:br>
            <a:r>
              <a:rPr lang="nl-NL" sz="2000"/>
              <a:t>Daarmee is “toetsen” te beschouwen als een inrichtingsscenario.</a:t>
            </a:r>
            <a:endParaRPr lang="nl-NL" sz="2000" dirty="0"/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8FF2FA89-281A-7C9F-971D-543F5B0E13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41393" y="0"/>
            <a:ext cx="81506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1626899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ennisnet GROEN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7AC3"/>
      </a:accent1>
      <a:accent2>
        <a:srgbClr val="2E3192"/>
      </a:accent2>
      <a:accent3>
        <a:srgbClr val="72BE44"/>
      </a:accent3>
      <a:accent4>
        <a:srgbClr val="66AFDB"/>
      </a:accent4>
      <a:accent5>
        <a:srgbClr val="8283BE"/>
      </a:accent5>
      <a:accent6>
        <a:srgbClr val="AAD88F"/>
      </a:accent6>
      <a:hlink>
        <a:srgbClr val="007AC3"/>
      </a:hlink>
      <a:folHlink>
        <a:srgbClr val="007AC3"/>
      </a:folHlink>
    </a:clrScheme>
    <a:fontScheme name="Office-them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powerpointpresentatie groen" id="{C6223B40-A05A-445F-BD38-A372F245211D}" vid="{C7AAB3CE-7A71-496A-BCC5-02EFFF096689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4e29972-5c5e-47fe-ad12-00d039a17518" xsi:nil="true"/>
    <lcf76f155ced4ddcb4097134ff3c332f xmlns="39a99b76-c1ba-496d-a4ea-cabdd8ad772e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E62FD89A9D6642B77167C6B5BF1437" ma:contentTypeVersion="17" ma:contentTypeDescription="Een nieuw document maken." ma:contentTypeScope="" ma:versionID="6e01c98577c7a960022b93c46c731029">
  <xsd:schema xmlns:xsd="http://www.w3.org/2001/XMLSchema" xmlns:xs="http://www.w3.org/2001/XMLSchema" xmlns:p="http://schemas.microsoft.com/office/2006/metadata/properties" xmlns:ns2="39a99b76-c1ba-496d-a4ea-cabdd8ad772e" xmlns:ns3="b4e29972-5c5e-47fe-ad12-00d039a17518" targetNamespace="http://schemas.microsoft.com/office/2006/metadata/properties" ma:root="true" ma:fieldsID="660e823ce0bd30c3c82ab285b414e85a" ns2:_="" ns3:_="">
    <xsd:import namespace="39a99b76-c1ba-496d-a4ea-cabdd8ad772e"/>
    <xsd:import namespace="b4e29972-5c5e-47fe-ad12-00d039a1751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a99b76-c1ba-496d-a4ea-cabdd8ad772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Afbeeldingtags" ma:readOnly="false" ma:fieldId="{5cf76f15-5ced-4ddc-b409-7134ff3c332f}" ma:taxonomyMulti="true" ma:sspId="199ab15d-996d-49bb-af37-1ae2e5a914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e29972-5c5e-47fe-ad12-00d039a1751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0a10be8c-9171-4d64-bd4a-46da42226ece}" ma:internalName="TaxCatchAll" ma:showField="CatchAllData" ma:web="b4e29972-5c5e-47fe-ad12-00d039a1751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446A742-5916-48E1-B437-81D16B1463E9}">
  <ds:schemaRefs>
    <ds:schemaRef ds:uri="http://schemas.microsoft.com/office/2006/metadata/properties"/>
    <ds:schemaRef ds:uri="http://schemas.microsoft.com/office/infopath/2007/PartnerControls"/>
    <ds:schemaRef ds:uri="b4e29972-5c5e-47fe-ad12-00d039a17518"/>
    <ds:schemaRef ds:uri="39a99b76-c1ba-496d-a4ea-cabdd8ad772e"/>
  </ds:schemaRefs>
</ds:datastoreItem>
</file>

<file path=customXml/itemProps2.xml><?xml version="1.0" encoding="utf-8"?>
<ds:datastoreItem xmlns:ds="http://schemas.openxmlformats.org/officeDocument/2006/customXml" ds:itemID="{215864C8-55D1-458A-8F56-F8A67DE1AB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F062F1D-0697-4348-A72A-A7CBBCD9848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a99b76-c1ba-496d-a4ea-cabdd8ad772e"/>
    <ds:schemaRef ds:uri="b4e29972-5c5e-47fe-ad12-00d039a175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Template powerpointpresentatie groen</Template>
  <TotalTime>0</TotalTime>
  <Words>2084</Words>
  <Application>Microsoft Office PowerPoint</Application>
  <PresentationFormat>Breedbeeld</PresentationFormat>
  <Paragraphs>178</Paragraphs>
  <Slides>29</Slides>
  <Notes>17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29</vt:i4>
      </vt:variant>
    </vt:vector>
  </HeadingPairs>
  <TitlesOfParts>
    <vt:vector size="34" baseType="lpstr">
      <vt:lpstr>.LucidaGrandeUI</vt:lpstr>
      <vt:lpstr>Aptos</vt:lpstr>
      <vt:lpstr>Arial</vt:lpstr>
      <vt:lpstr>Calibri</vt:lpstr>
      <vt:lpstr>Kantoorthema</vt:lpstr>
      <vt:lpstr>Wijzigingsvoorstel ROSA proces- en informatiemodellen mbt resultaten</vt:lpstr>
      <vt:lpstr>Wijzigingsvoorstel Resultaten</vt:lpstr>
      <vt:lpstr>ROSA Ketenprocesmodel Administreren en monitoren resultaten (in detail)</vt:lpstr>
      <vt:lpstr>ROSA Ketenprocesmodel Administreren en monitoren resultaten (in detail)- NIEUW</vt:lpstr>
      <vt:lpstr>Informatieobject  “Uitkomst van leeractiviteit”</vt:lpstr>
      <vt:lpstr>Informatieobject  “Leerresultaat”</vt:lpstr>
      <vt:lpstr>Voorstel object ”Normering” is specialisatie van object Referentiekader </vt:lpstr>
      <vt:lpstr>Voorstel object ”Normering” is specialisatie van object Referentiekader </vt:lpstr>
      <vt:lpstr>ROSA Ketenprocesmodel Toetsen en examineren (in detail)</vt:lpstr>
      <vt:lpstr>ROSA Ketenprocesmodel Toetsen en examineren (in detail) - NIEUW</vt:lpstr>
      <vt:lpstr>ROSA Ketenprocesmodel  Toetsen en examineren  (in context) en (per rol)- NIEUW</vt:lpstr>
      <vt:lpstr>ROSA Ketenproces-model  Toetsen en examineren  (informatie-model)- NIEUW</vt:lpstr>
      <vt:lpstr>Informatieobject  “Uitkomst van toetsactiviteit”</vt:lpstr>
      <vt:lpstr>Ketenprocesstap “Evalueren Toetsafnameproces”</vt:lpstr>
      <vt:lpstr>Model “Toetsen en examineren (in detail)”</vt:lpstr>
      <vt:lpstr>Discussie  ROSA Ketenprocesmodel Toetsen en examineren (in detail) - NIEUW</vt:lpstr>
      <vt:lpstr>Discussie  ROSA Ketenproces-model Toetsen en examineren (per rol) - NIEUW</vt:lpstr>
      <vt:lpstr>TODO ROSA Ketenprocesmodel Toetsen en examineren (in detail)</vt:lpstr>
      <vt:lpstr>ROSA Toepassings-informatiemodel Administreren en monitoren resultaten - GEWIJZIGD</vt:lpstr>
      <vt:lpstr>ROSA Toepassings-informatiemodel Administreren en monitoren resultaten - NIEUW</vt:lpstr>
      <vt:lpstr>ROSA Toepassings-informatie-model Toetsen en examineren - NIEUW</vt:lpstr>
      <vt:lpstr>Specialisatie-relatie van “Leerresultaat” naar “Uitkomst van leeractiviteit” vervangen door “vastgelegd als”-relatie</vt:lpstr>
      <vt:lpstr>PowerPoint-presentatie</vt:lpstr>
      <vt:lpstr>PowerPoint-presentatie</vt:lpstr>
      <vt:lpstr>ROSA Toepassings-scenario Administreren en monitoren resultaten (per rol) –  GEWIJZIGD</vt:lpstr>
      <vt:lpstr>ROSA Toepassings-scenario Administreren en monitoren resultaten (per rol) – ORIGINEEL</vt:lpstr>
      <vt:lpstr>Relatie van “Uitkomst van leeractiviteit” naar “Evalueren voortgang leerproces” verwijderen</vt:lpstr>
      <vt:lpstr>Wijzigingsvoorstel 6:  Processtap “Beoordelen gemaakte toets” toevoegen aan  “Toetsen” binnen Ketenprocesmodel Toetsen en examineren (in detail)</vt:lpstr>
      <vt:lpstr>Nog verder uit te werken als wijzigingsvoorstel: “Toetsen” te beschouwen als specialisatie van “Leren”. “Leren” is op zich weer onder te verdelen in drie processen die we al kennen in de ROSA (ook al zijn ze niet alle uitgewerkt): - Organiseren (waaronder “roosteren”) – NB heeft nog geen placeholder - Uitvoeren (van leeractiviteiten) - Administreren en beoordelen van de resultaten.  Daarmee is “toetsen” te beschouwen als een inrichtingsscenario.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 van der Arend</dc:creator>
  <cp:lastModifiedBy>Brian Dommisse</cp:lastModifiedBy>
  <cp:revision>1</cp:revision>
  <dcterms:created xsi:type="dcterms:W3CDTF">2026-06-16T14:00:25Z</dcterms:created>
  <dcterms:modified xsi:type="dcterms:W3CDTF">2026-09-22T12:43:43Z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0x01010077E62FD89A9D6642B77167C6B5BF1437</vt:lpwstr>
  </property>
  <property fmtid="{D5CDD505-2E9C-101B-9397-08002B2CF9AE}" pid="3" name="MediaServiceImageTags">
    <vt:lpwstr/>
  </property>
</Properties>
</file>